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0" r:id="rId2"/>
    <p:sldMasterId id="2147483732" r:id="rId3"/>
  </p:sldMasterIdLst>
  <p:notesMasterIdLst>
    <p:notesMasterId r:id="rId18"/>
  </p:notesMasterIdLst>
  <p:sldIdLst>
    <p:sldId id="2142534643" r:id="rId4"/>
    <p:sldId id="2142534660" r:id="rId5"/>
    <p:sldId id="2142534677" r:id="rId6"/>
    <p:sldId id="2142534658" r:id="rId7"/>
    <p:sldId id="2142534675" r:id="rId8"/>
    <p:sldId id="2142532411" r:id="rId9"/>
    <p:sldId id="2142534680" r:id="rId10"/>
    <p:sldId id="300" r:id="rId11"/>
    <p:sldId id="2142534681" r:id="rId12"/>
    <p:sldId id="2142534682" r:id="rId13"/>
    <p:sldId id="2142534667" r:id="rId14"/>
    <p:sldId id="2142534659" r:id="rId15"/>
    <p:sldId id="2142534683" r:id="rId16"/>
    <p:sldId id="2142534674"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lvl1pPr>
    <a:lvl2pPr marL="0" marR="0" indent="45720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lvl2pPr>
    <a:lvl3pPr marL="0" marR="0" indent="91440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lvl3pPr>
    <a:lvl4pPr marL="0" marR="0" indent="137160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lvl4pPr>
    <a:lvl5pPr marL="0" marR="0" indent="182880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lvl5pPr>
    <a:lvl6pPr marL="0" marR="0" indent="228600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lvl6pPr>
    <a:lvl7pPr marL="0" marR="0" indent="274320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lvl7pPr>
    <a:lvl8pPr marL="0" marR="0" indent="320040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lvl8pPr>
    <a:lvl9pPr marL="0" marR="0" indent="365760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D9C"/>
    <a:srgbClr val="0043CE"/>
    <a:srgbClr val="0F62FE"/>
    <a:srgbClr val="C6C6C6"/>
    <a:srgbClr val="78A9FF"/>
    <a:srgbClr val="D0E2FF"/>
    <a:srgbClr val="A56EFF"/>
    <a:srgbClr val="D12771"/>
    <a:srgbClr val="4589FF"/>
    <a:srgbClr val="A6C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4"/>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EFA07"/>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254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no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254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chemeClr val="accent4">
              <a:hueOff val="3712597"/>
              <a:satOff val="-23099"/>
              <a:lumOff val="5802"/>
            </a:schemeClr>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5E5E5E"/>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9BCEF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5E5E5E"/>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5E5E5E"/>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2871FF"/>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FFFF"/>
          </a:solid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D1F6"/>
          </a:solidFill>
        </a:fill>
      </a:tcStyle>
    </a:firstCol>
    <a:la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E7FE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D5D5D5"/>
          </a:solidFill>
        </a:fill>
      </a:tcStyle>
    </a:wholeTbl>
    <a:band2H>
      <a:tcTxStyle/>
      <a:tcStyle>
        <a:tcBdr/>
        <a:fill>
          <a:solidFill>
            <a:srgbClr val="EAEAEA"/>
          </a:solidFill>
        </a:fill>
      </a:tcStyle>
    </a:band2H>
    <a:firstCol>
      <a:tcTxStyle b="on" i="off">
        <a:font>
          <a:latin typeface="Graphik Semibold"/>
          <a:ea typeface="Graphik Semibold"/>
          <a:cs typeface="Graphik Semibold"/>
        </a:font>
        <a:srgbClr val="FFFFFF"/>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929292"/>
          </a:solidFill>
        </a:fill>
      </a:tcStyle>
    </a:firstCol>
    <a:la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D5D5D5"/>
          </a:solidFill>
        </a:fill>
      </a:tcStyle>
    </a:lastRow>
    <a:firstRow>
      <a:tcTxStyle b="on" i="off">
        <a:font>
          <a:latin typeface="Graphik Semibold"/>
          <a:ea typeface="Graphik Semibold"/>
          <a:cs typeface="Graphik Semibold"/>
        </a:font>
        <a:srgbClr val="FFFFFF"/>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92929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719"/>
    <p:restoredTop sz="95921"/>
  </p:normalViewPr>
  <p:slideViewPr>
    <p:cSldViewPr snapToGrid="0" snapToObjects="1">
      <p:cViewPr varScale="1">
        <p:scale>
          <a:sx n="58" d="100"/>
          <a:sy n="58" d="100"/>
        </p:scale>
        <p:origin x="67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xfrm>
            <a:off x="1143000" y="685800"/>
            <a:ext cx="4572000" cy="3429000"/>
          </a:xfrm>
          <a:prstGeom prst="rect">
            <a:avLst/>
          </a:prstGeom>
        </p:spPr>
        <p:txBody>
          <a:bodyPr/>
          <a:lstStyle/>
          <a:p>
            <a:endParaRPr dirty="0"/>
          </a:p>
        </p:txBody>
      </p:sp>
      <p:sp>
        <p:nvSpPr>
          <p:cNvPr id="261" name="Shape 2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zowe-client-python-sdk.readthedocs.io/en/latest/packages/packages.html"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zowe.org/" TargetMode="External"/><Relationship Id="rId4" Type="http://schemas.openxmlformats.org/officeDocument/2006/relationships/hyperlink" Target="https://github.com/zowe/zowe-client-swift-sdk"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zowe-client-python-sdk.readthedocs.io/en/latest/packages/packages.html"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zowe.org/" TargetMode="External"/><Relationship Id="rId4" Type="http://schemas.openxmlformats.org/officeDocument/2006/relationships/hyperlink" Target="https://github.com/zowe/zowe-client-swift-sdk"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zowe-client-python-sdk.readthedocs.io/en/latest/packages/packages.html"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zowe.org/" TargetMode="External"/><Relationship Id="rId4" Type="http://schemas.openxmlformats.org/officeDocument/2006/relationships/hyperlink" Target="https://github.com/zowe/zowe-client-swift-sdk"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zowe-client-python-sdk.readthedocs.io/en/latest/packages/packages.html"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zowe.org/" TargetMode="External"/><Relationship Id="rId4" Type="http://schemas.openxmlformats.org/officeDocument/2006/relationships/hyperlink" Target="https://github.com/zowe/zowe-client-swift-sdk"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1" dirty="0"/>
              <a:t>Speaker</a:t>
            </a:r>
            <a:r>
              <a:rPr lang="en-US" sz="1400" b="1" baseline="0" dirty="0"/>
              <a:t> – Mike DuBois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400" b="1"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1" baseline="0" dirty="0"/>
              <a:t>20PI3 CLI Squad Achievements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400" b="1" baseline="0" dirty="0"/>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Zowe Client Python SDK published.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baseline="0" dirty="0">
                <a:solidFill>
                  <a:srgbClr val="000000"/>
                </a:solidFill>
                <a:effectLst/>
                <a:latin typeface="Arial"/>
                <a:ea typeface="Arial"/>
                <a:cs typeface="Arial"/>
                <a:sym typeface="Arial"/>
              </a:rPr>
              <a:t>Has been published to Python Package Index</a:t>
            </a:r>
            <a:endParaRPr lang="en-US" sz="1100" b="0" i="0" u="none" strike="noStrike" cap="none" dirty="0">
              <a:solidFill>
                <a:srgbClr val="000000"/>
              </a:solidFill>
              <a:effectLst/>
              <a:latin typeface="Arial"/>
              <a:ea typeface="Arial"/>
              <a:cs typeface="Arial"/>
              <a:sym typeface="Arial"/>
            </a:endParaRP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Check out the documentation: </a:t>
            </a:r>
            <a:r>
              <a:rPr lang="en-US" sz="1100" b="0" i="0" u="none" strike="noStrike" cap="none" dirty="0">
                <a:solidFill>
                  <a:srgbClr val="000000"/>
                </a:solidFill>
                <a:effectLst/>
                <a:latin typeface="Arial"/>
                <a:ea typeface="Arial"/>
                <a:cs typeface="Arial"/>
                <a:sym typeface="Arial"/>
                <a:hlinkClick r:id="rId3"/>
              </a:rPr>
              <a:t>https://zowe-client-python-sdk.readthedocs.io/en/latest/packages/packages.html</a:t>
            </a:r>
            <a:endParaRPr lang="en-US" sz="1100" b="0" i="0" u="none" strike="noStrike" cap="none" dirty="0">
              <a:solidFill>
                <a:srgbClr val="000000"/>
              </a:solidFill>
              <a:effectLst/>
              <a:latin typeface="Arial"/>
              <a:ea typeface="Arial"/>
              <a:cs typeface="Arial"/>
              <a:sym typeface="Arial"/>
            </a:endParaRPr>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Zowe Client Swift SDK is available in GitHub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-&gt; </a:t>
            </a:r>
            <a:r>
              <a:rPr lang="en-US" sz="1100" b="0" i="0" u="none" strike="noStrike" cap="none" dirty="0">
                <a:solidFill>
                  <a:srgbClr val="000000"/>
                </a:solidFill>
                <a:effectLst/>
                <a:latin typeface="Arial"/>
                <a:ea typeface="Arial"/>
                <a:cs typeface="Arial"/>
                <a:sym typeface="Arial"/>
                <a:hlinkClick r:id="rId4"/>
              </a:rPr>
              <a:t>https://github.com/zowe/zowe-client-swift-sdk</a:t>
            </a:r>
            <a:r>
              <a:rPr lang="en-US" sz="1100" b="0" i="0" u="none" strike="noStrike" cap="none" dirty="0">
                <a:solidFill>
                  <a:srgbClr val="000000"/>
                </a:solidFill>
                <a:effectLst/>
                <a:latin typeface="Arial"/>
                <a:ea typeface="Arial"/>
                <a:cs typeface="Arial"/>
                <a:sym typeface="Arial"/>
              </a:rPr>
              <a:t>.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Let us know your feedback!  We will plan to publish some documentation around this in the next PI if there is interest.</a:t>
            </a:r>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Node SDK is nearly published.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Will be published</a:t>
            </a:r>
            <a:r>
              <a:rPr lang="en-US" sz="1100" b="0" i="0" u="none" strike="noStrike" cap="none" baseline="0" dirty="0">
                <a:solidFill>
                  <a:srgbClr val="000000"/>
                </a:solidFill>
                <a:effectLst/>
                <a:latin typeface="Arial"/>
                <a:ea typeface="Arial"/>
                <a:cs typeface="Arial"/>
                <a:sym typeface="Arial"/>
              </a:rPr>
              <a:t> to public npm</a:t>
            </a:r>
            <a:endParaRPr lang="en-US" sz="1100" b="0" i="0" u="none" strike="noStrike" cap="none" dirty="0">
              <a:solidFill>
                <a:srgbClr val="000000"/>
              </a:solidFill>
              <a:effectLst/>
              <a:latin typeface="Arial"/>
              <a:ea typeface="Arial"/>
              <a:cs typeface="Arial"/>
              <a:sym typeface="Arial"/>
            </a:endParaRP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The corresponding SDK doc will be published and content will be added to Zowe.org once the Node SDK is live.</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endParaRPr lang="en-US" sz="1100" b="0"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r>
              <a:rPr lang="en-US" sz="1400" b="1" i="0" u="none" strike="noStrike" cap="none" baseline="0" dirty="0">
                <a:solidFill>
                  <a:srgbClr val="000000"/>
                </a:solidFill>
                <a:effectLst/>
                <a:latin typeface="Arial"/>
                <a:cs typeface="Arial"/>
                <a:sym typeface="Arial"/>
              </a:rPr>
              <a:t>20PI3 API Squad Achievements</a:t>
            </a: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1" i="0" u="none" strike="noStrike" cap="none" baseline="0" dirty="0">
              <a:solidFill>
                <a:srgbClr val="000000"/>
              </a:solidFill>
              <a:effectLst/>
              <a:latin typeface="Arial"/>
              <a:cs typeface="Arial"/>
              <a:sym typeface="Arial"/>
            </a:endParaRPr>
          </a:p>
          <a:p>
            <a:pPr marL="158750" indent="0">
              <a:buFont typeface="Arial" panose="020B0604020202020204" pitchFamily="34" charset="0"/>
              <a:buNone/>
            </a:pPr>
            <a:r>
              <a:rPr lang="en-US" sz="1100" b="0" i="0" u="none" strike="noStrike" cap="none" dirty="0">
                <a:solidFill>
                  <a:srgbClr val="000000"/>
                </a:solidFill>
                <a:effectLst/>
                <a:latin typeface="Arial"/>
                <a:ea typeface="Arial"/>
                <a:cs typeface="Arial"/>
                <a:sym typeface="Arial"/>
              </a:rPr>
              <a:t>The API Squad closed over 140 Issues and PRs notably...</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Removed the dependency of Zowe API ML on z/OSMF for authentication by adding SAF as an additional authentication provider (for obtaining the JWT) #472</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The Swagger URL is now provided for z/OSMF. This URL provides full documentation containing the Try It Out functionality if the z/OSMF version supports the Swagger endpoint.  Alternatively, the URL provides the info endpoint to directly enable access to Zowe endpoints. #665</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The default configuration of API ML now supports character encoding. #777</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Welcomed 2 new members - Jordan Cain &amp; Carson Cook</a:t>
            </a:r>
            <a:endParaRPr lang="en-US" sz="1400" b="1"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1"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r>
              <a:rPr lang="en-US" sz="1400" b="1" i="0" u="none" strike="noStrike" cap="none" baseline="0" dirty="0">
                <a:solidFill>
                  <a:srgbClr val="000000"/>
                </a:solidFill>
                <a:effectLst/>
                <a:latin typeface="Arial"/>
                <a:cs typeface="Arial"/>
                <a:sym typeface="Arial"/>
              </a:rPr>
              <a:t>20PI3 App Framework Squad Achievements</a:t>
            </a: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0" i="0" u="none" strike="noStrike" cap="none" baseline="0" dirty="0">
              <a:solidFill>
                <a:srgbClr val="000000"/>
              </a:solidFill>
              <a:effectLst/>
              <a:latin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Revised and detailed HA/FT plan with other squads, significantly reducing the complexity of implementation and improving the expected user experience and HA/FT guarantees</a:t>
            </a:r>
            <a:endParaRPr lang="en-US" sz="1050" b="0" i="0" u="none" strike="noStrike" cap="none" dirty="0">
              <a:solidFill>
                <a:srgbClr val="000000"/>
              </a:solidFill>
              <a:effectLst/>
              <a:latin typeface="Arial"/>
              <a:ea typeface="Arial"/>
              <a:cs typeface="Arial"/>
              <a:sym typeface="Arial"/>
            </a:endParaRPr>
          </a:p>
          <a:p>
            <a:pPr marL="914400" lvl="1" indent="-29845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Eliminated the need to implement a leader </a:t>
            </a:r>
            <a:r>
              <a:rPr lang="en-US" sz="1100" b="0" i="0" u="none" strike="noStrike" cap="none" dirty="0" err="1">
                <a:solidFill>
                  <a:srgbClr val="000000"/>
                </a:solidFill>
                <a:effectLst/>
                <a:latin typeface="Arial"/>
                <a:ea typeface="Arial"/>
                <a:cs typeface="Arial"/>
                <a:sym typeface="Arial"/>
              </a:rPr>
              <a:t>electrion</a:t>
            </a:r>
            <a:r>
              <a:rPr lang="en-US" sz="1100" b="0" i="0" u="none" strike="noStrike" cap="none" dirty="0">
                <a:solidFill>
                  <a:srgbClr val="000000"/>
                </a:solidFill>
                <a:effectLst/>
                <a:latin typeface="Arial"/>
                <a:ea typeface="Arial"/>
                <a:cs typeface="Arial"/>
                <a:sym typeface="Arial"/>
              </a:rPr>
              <a:t> algorithm in ZSS</a:t>
            </a:r>
            <a:endParaRPr lang="en-US" sz="1050" b="0" i="0" u="none" strike="noStrike" cap="none" dirty="0">
              <a:solidFill>
                <a:srgbClr val="000000"/>
              </a:solidFill>
              <a:effectLst/>
              <a:latin typeface="Arial"/>
              <a:ea typeface="Arial"/>
              <a:cs typeface="Arial"/>
              <a:sym typeface="Arial"/>
            </a:endParaRPr>
          </a:p>
          <a:p>
            <a:pPr marL="914400" lvl="1" indent="-29845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Investigated potential state storage DBs for a good match; compiled </a:t>
            </a:r>
            <a:r>
              <a:rPr lang="en-US" sz="1100" b="0" i="0" u="none" strike="noStrike" cap="none" dirty="0" err="1">
                <a:solidFill>
                  <a:srgbClr val="000000"/>
                </a:solidFill>
                <a:effectLst/>
                <a:latin typeface="Arial"/>
                <a:ea typeface="Arial"/>
                <a:cs typeface="Arial"/>
                <a:sym typeface="Arial"/>
              </a:rPr>
              <a:t>redis</a:t>
            </a:r>
            <a:r>
              <a:rPr lang="en-US" sz="1100" b="0" i="0" u="none" strike="noStrike" cap="none" dirty="0">
                <a:solidFill>
                  <a:srgbClr val="000000"/>
                </a:solidFill>
                <a:effectLst/>
                <a:latin typeface="Arial"/>
                <a:ea typeface="Arial"/>
                <a:cs typeface="Arial"/>
                <a:sym typeface="Arial"/>
              </a:rPr>
              <a:t> on z/</a:t>
            </a:r>
            <a:r>
              <a:rPr lang="en-US" sz="1100" b="0" i="0" u="none" strike="noStrike" cap="none" dirty="0" err="1">
                <a:solidFill>
                  <a:srgbClr val="000000"/>
                </a:solidFill>
                <a:effectLst/>
                <a:latin typeface="Arial"/>
                <a:ea typeface="Arial"/>
                <a:cs typeface="Arial"/>
                <a:sym typeface="Arial"/>
              </a:rPr>
              <a:t>os</a:t>
            </a:r>
            <a:r>
              <a:rPr lang="en-US" sz="1100" b="0" i="0" u="none" strike="noStrike" cap="none" dirty="0">
                <a:solidFill>
                  <a:srgbClr val="000000"/>
                </a:solidFill>
                <a:effectLst/>
                <a:latin typeface="Arial"/>
                <a:ea typeface="Arial"/>
                <a:cs typeface="Arial"/>
                <a:sym typeface="Arial"/>
              </a:rPr>
              <a:t> to evaluate</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Created an automated build pipeline for and posted to </a:t>
            </a:r>
            <a:r>
              <a:rPr lang="en-US" sz="1100" b="0" i="0" u="none" strike="noStrike" cap="none" dirty="0" err="1">
                <a:solidFill>
                  <a:srgbClr val="000000"/>
                </a:solidFill>
                <a:effectLst/>
                <a:latin typeface="Arial"/>
                <a:ea typeface="Arial"/>
                <a:cs typeface="Arial"/>
                <a:sym typeface="Arial"/>
              </a:rPr>
              <a:t>dockerhub</a:t>
            </a:r>
            <a:r>
              <a:rPr lang="en-US" sz="1100" b="0" i="0" u="none" strike="noStrike" cap="none" dirty="0">
                <a:solidFill>
                  <a:srgbClr val="000000"/>
                </a:solidFill>
                <a:effectLst/>
                <a:latin typeface="Arial"/>
                <a:ea typeface="Arial"/>
                <a:cs typeface="Arial"/>
                <a:sym typeface="Arial"/>
              </a:rPr>
              <a:t> a </a:t>
            </a:r>
            <a:r>
              <a:rPr lang="en-US" sz="1100" b="0" i="0" u="none" strike="noStrike" cap="none" dirty="0" err="1">
                <a:solidFill>
                  <a:srgbClr val="000000"/>
                </a:solidFill>
                <a:effectLst/>
                <a:latin typeface="Arial"/>
                <a:ea typeface="Arial"/>
                <a:cs typeface="Arial"/>
                <a:sym typeface="Arial"/>
              </a:rPr>
              <a:t>Dockerized</a:t>
            </a:r>
            <a:r>
              <a:rPr lang="en-US" sz="1100" b="0" i="0" u="none" strike="noStrike" cap="none" dirty="0">
                <a:solidFill>
                  <a:srgbClr val="000000"/>
                </a:solidFill>
                <a:effectLst/>
                <a:latin typeface="Arial"/>
                <a:ea typeface="Arial"/>
                <a:cs typeface="Arial"/>
                <a:sym typeface="Arial"/>
              </a:rPr>
              <a:t> release of Zowe's server runtimes as an option to run under Linux as an alternative to z/OS</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Drafted documentation on how to use the </a:t>
            </a:r>
            <a:r>
              <a:rPr lang="en-US" sz="1100" b="0" i="0" u="none" strike="noStrike" cap="none" dirty="0" err="1">
                <a:solidFill>
                  <a:srgbClr val="000000"/>
                </a:solidFill>
                <a:effectLst/>
                <a:latin typeface="Arial"/>
                <a:ea typeface="Arial"/>
                <a:cs typeface="Arial"/>
                <a:sym typeface="Arial"/>
              </a:rPr>
              <a:t>docker</a:t>
            </a:r>
            <a:r>
              <a:rPr lang="en-US" sz="1100" b="0" i="0" u="none" strike="noStrike" cap="none" dirty="0">
                <a:solidFill>
                  <a:srgbClr val="000000"/>
                </a:solidFill>
                <a:effectLst/>
                <a:latin typeface="Arial"/>
                <a:ea typeface="Arial"/>
                <a:cs typeface="Arial"/>
                <a:sym typeface="Arial"/>
              </a:rPr>
              <a:t> image</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Ran and concluded a mentorship program with the OMP for 4 mentees to enhance the app framework and </a:t>
            </a:r>
            <a:r>
              <a:rPr lang="en-US" sz="1100" b="0" i="0" u="none" strike="noStrike" cap="none" dirty="0" err="1">
                <a:solidFill>
                  <a:srgbClr val="000000"/>
                </a:solidFill>
                <a:effectLst/>
                <a:latin typeface="Arial"/>
                <a:ea typeface="Arial"/>
                <a:cs typeface="Arial"/>
                <a:sym typeface="Arial"/>
              </a:rPr>
              <a:t>kickstart</a:t>
            </a:r>
            <a:r>
              <a:rPr lang="en-US" sz="1100" b="0" i="0" u="none" strike="noStrike" cap="none" dirty="0">
                <a:solidFill>
                  <a:srgbClr val="000000"/>
                </a:solidFill>
                <a:effectLst/>
                <a:latin typeface="Arial"/>
                <a:ea typeface="Arial"/>
                <a:cs typeface="Arial"/>
                <a:sym typeface="Arial"/>
              </a:rPr>
              <a:t> new app development</a:t>
            </a:r>
            <a:endParaRPr lang="en-US" sz="1050" b="0" i="0" u="none" strike="noStrike" cap="none" dirty="0">
              <a:solidFill>
                <a:srgbClr val="000000"/>
              </a:solidFill>
              <a:effectLst/>
              <a:latin typeface="Arial"/>
              <a:ea typeface="Arial"/>
              <a:cs typeface="Arial"/>
              <a:sym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baseline="0" dirty="0"/>
              <a:t>20PI3 Zowe Explorer Squad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baseline="0" dirty="0"/>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Enhanced user experience by introducing a configurable/</a:t>
            </a:r>
            <a:r>
              <a:rPr lang="en-US" sz="1100" b="0" i="0" u="none" strike="noStrike" cap="none" dirty="0" err="1">
                <a:solidFill>
                  <a:srgbClr val="000000"/>
                </a:solidFill>
                <a:effectLst/>
                <a:latin typeface="Arial"/>
                <a:ea typeface="Arial"/>
                <a:cs typeface="Arial"/>
                <a:sym typeface="Arial"/>
              </a:rPr>
              <a:t>toggleable</a:t>
            </a:r>
            <a:r>
              <a:rPr lang="en-US" sz="1100" b="0" i="0" u="none" strike="noStrike" cap="none" dirty="0">
                <a:solidFill>
                  <a:srgbClr val="000000"/>
                </a:solidFill>
                <a:effectLst/>
                <a:latin typeface="Arial"/>
                <a:ea typeface="Arial"/>
                <a:cs typeface="Arial"/>
                <a:sym typeface="Arial"/>
              </a:rPr>
              <a:t> profile validation mechanism. (v1.7.0,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Improved installation speed and overall performance by bundling the extension using </a:t>
            </a:r>
            <a:r>
              <a:rPr lang="en-US" sz="1100" b="0" i="0" u="none" strike="noStrike" cap="none" dirty="0" err="1">
                <a:solidFill>
                  <a:srgbClr val="000000"/>
                </a:solidFill>
                <a:effectLst/>
                <a:latin typeface="Arial"/>
                <a:ea typeface="Arial"/>
                <a:cs typeface="Arial"/>
                <a:sym typeface="Arial"/>
              </a:rPr>
              <a:t>Webpack</a:t>
            </a:r>
            <a:r>
              <a:rPr lang="en-US" sz="1100" b="0" i="0" u="none" strike="noStrike" cap="none" dirty="0">
                <a:solidFill>
                  <a:srgbClr val="000000"/>
                </a:solidFill>
                <a:effectLst/>
                <a:latin typeface="Arial"/>
                <a:ea typeface="Arial"/>
                <a:cs typeface="Arial"/>
                <a:sym typeface="Arial"/>
              </a:rPr>
              <a:t>. (v1.8.0)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Augmented developer experience by implementing the `Allocate-Like` functionality to simplify the creation of datasets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Elevated user experience by grouping favorites into a more consistent profile-specific view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Tech Debt: Finalized unit and integration tests refactoring (Carry-over v1.7.0)</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baseline="0" dirty="0"/>
              <a:t>20PI3 Documentation Squad Achievements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457200" indent="-298450" rtl="0">
              <a:buFont typeface="Arial" panose="020B0604020202020204" pitchFamily="34" charset="0"/>
              <a:buChar char="•"/>
            </a:pPr>
            <a:r>
              <a:rPr lang="en-US" sz="1100" b="1" i="0" u="none" strike="noStrike" cap="none" dirty="0">
                <a:solidFill>
                  <a:srgbClr val="000000"/>
                </a:solidFill>
                <a:effectLst/>
                <a:latin typeface="Arial"/>
                <a:ea typeface="Arial"/>
                <a:cs typeface="Arial"/>
                <a:sym typeface="Arial"/>
              </a:rPr>
              <a:t>Overall </a:t>
            </a:r>
            <a:r>
              <a:rPr lang="en-US" sz="1100" b="0" i="0" u="none" strike="noStrike" cap="none" dirty="0">
                <a:solidFill>
                  <a:srgbClr val="000000"/>
                </a:solidFill>
                <a:effectLst/>
                <a:latin typeface="Arial"/>
                <a:ea typeface="Arial"/>
                <a:cs typeface="Arial"/>
                <a:sym typeface="Arial"/>
              </a:rPr>
              <a:t>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API reference guide available (Thanks @Carson)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Release notes process streamlined with automation (This is a highlight, it helps every squad to deliver more efficiently)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Supported each Zowe 1.x.x release, curated contributions to documentation, and supported the community.  </a:t>
            </a:r>
          </a:p>
          <a:p>
            <a:pPr marL="457200" indent="-298450" rtl="0">
              <a:buFont typeface="Arial" panose="020B0604020202020204" pitchFamily="34" charset="0"/>
              <a:buChar char="•"/>
            </a:pPr>
            <a:r>
              <a:rPr lang="en-US" sz="1100" b="1" i="0" u="none" strike="noStrike" cap="none" dirty="0">
                <a:solidFill>
                  <a:srgbClr val="000000"/>
                </a:solidFill>
                <a:effectLst/>
                <a:latin typeface="Arial"/>
                <a:ea typeface="Arial"/>
                <a:cs typeface="Arial"/>
                <a:sym typeface="Arial"/>
              </a:rPr>
              <a:t>Zowe CLI</a:t>
            </a:r>
            <a:r>
              <a:rPr lang="en-US" sz="1100" b="0" i="0" u="none" strike="noStrike" cap="none" dirty="0">
                <a:solidFill>
                  <a:srgbClr val="000000"/>
                </a:solidFill>
                <a:effectLst/>
                <a:latin typeface="Arial"/>
                <a:ea typeface="Arial"/>
                <a:cs typeface="Arial"/>
                <a:sym typeface="Arial"/>
              </a:rPr>
              <a:t>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Created documentation for the Zowe Client SDKs.  Download the SDKs from </a:t>
            </a:r>
            <a:r>
              <a:rPr lang="en-US" sz="1100" b="0" i="0" u="none" strike="noStrike" cap="none" dirty="0">
                <a:solidFill>
                  <a:srgbClr val="000000"/>
                </a:solidFill>
                <a:effectLst/>
                <a:latin typeface="Arial"/>
                <a:ea typeface="Arial"/>
                <a:cs typeface="Arial"/>
                <a:sym typeface="Arial"/>
                <a:hlinkClick r:id="rId5"/>
              </a:rPr>
              <a:t>Zowe.org</a:t>
            </a:r>
            <a:r>
              <a:rPr lang="en-US" sz="1100" b="0" i="0" u="none" strike="noStrike" cap="none" dirty="0">
                <a:solidFill>
                  <a:srgbClr val="000000"/>
                </a:solidFill>
                <a:effectLst/>
                <a:latin typeface="Arial"/>
                <a:ea typeface="Arial"/>
                <a:cs typeface="Arial"/>
                <a:sym typeface="Arial"/>
              </a:rPr>
              <a:t>. (Note: doc isn't published yet, pending code delivery)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Documented how to leverage the SSO/MFA features in Zowe CLI, using the new "base profile" to store a token.</a:t>
            </a:r>
            <a:endParaRPr lang="en-US" sz="1100" b="1" i="0" u="none" strike="noStrike" cap="none" dirty="0">
              <a:solidFill>
                <a:srgbClr val="000000"/>
              </a:solidFill>
              <a:effectLst/>
              <a:latin typeface="Arial"/>
              <a:ea typeface="Arial"/>
              <a:cs typeface="Arial"/>
              <a:sym typeface="Arial"/>
            </a:endParaRPr>
          </a:p>
          <a:p>
            <a:pPr marL="158750" indent="0" rtl="0">
              <a:buNone/>
            </a:pPr>
            <a:endParaRPr lang="en-US" sz="1100" b="1" i="0" u="none" strike="noStrike" cap="none" dirty="0">
              <a:solidFill>
                <a:srgbClr val="000000"/>
              </a:solidFill>
              <a:effectLst/>
              <a:latin typeface="Arial"/>
              <a:ea typeface="Arial"/>
              <a:cs typeface="Arial"/>
              <a:sym typeface="Arial"/>
            </a:endParaRPr>
          </a:p>
          <a:p>
            <a:pPr marL="158750" indent="0" rtl="0">
              <a:buNone/>
            </a:pPr>
            <a:r>
              <a:rPr lang="en-US" sz="1100" b="1" i="0" u="none" strike="noStrike" cap="none" dirty="0">
                <a:solidFill>
                  <a:srgbClr val="000000"/>
                </a:solidFill>
                <a:effectLst/>
                <a:latin typeface="Arial"/>
                <a:ea typeface="Arial"/>
                <a:cs typeface="Arial"/>
                <a:sym typeface="Arial"/>
              </a:rPr>
              <a:t>20PI3 Onboarding Squad Achievements</a:t>
            </a:r>
          </a:p>
          <a:p>
            <a:pPr marL="158750" indent="0" rtl="0">
              <a:buNone/>
            </a:pPr>
            <a:endParaRPr lang="en-US" sz="1100" b="0" i="0" u="none" strike="noStrike" cap="none" dirty="0">
              <a:solidFill>
                <a:srgbClr val="000000"/>
              </a:solidFill>
              <a:effectLst/>
              <a:latin typeface="Arial"/>
              <a:ea typeface="Arial"/>
              <a:cs typeface="Arial"/>
              <a:sym typeface="Arial"/>
            </a:endParaRPr>
          </a:p>
          <a:p>
            <a:pPr rtl="0" fontAlgn="base"/>
            <a:r>
              <a:rPr lang="en-US" sz="1100" b="0" i="0" u="none" strike="noStrike" cap="none" dirty="0">
                <a:solidFill>
                  <a:srgbClr val="000000"/>
                </a:solidFill>
                <a:effectLst/>
                <a:latin typeface="Arial"/>
                <a:ea typeface="Arial"/>
                <a:cs typeface="Arial"/>
                <a:sym typeface="Arial"/>
              </a:rPr>
              <a:t>On-boarded a new ISV: Software Engineering (i.e. SEGUS Software) to Zowe </a:t>
            </a:r>
          </a:p>
          <a:p>
            <a:pPr rtl="0" fontAlgn="base"/>
            <a:r>
              <a:rPr lang="en-US" sz="1100" b="0" i="0" u="none" strike="noStrike" cap="none" dirty="0">
                <a:solidFill>
                  <a:srgbClr val="000000"/>
                </a:solidFill>
                <a:effectLst/>
                <a:latin typeface="Arial"/>
                <a:ea typeface="Arial"/>
                <a:cs typeface="Arial"/>
                <a:sym typeface="Arial"/>
              </a:rPr>
              <a:t>Introduced the V1 Conformance Program including</a:t>
            </a:r>
          </a:p>
          <a:p>
            <a:pPr lvl="1" rtl="0" fontAlgn="base"/>
            <a:r>
              <a:rPr lang="en-US" sz="1100" b="0" i="0" u="none" strike="noStrike" cap="none" dirty="0">
                <a:solidFill>
                  <a:srgbClr val="000000"/>
                </a:solidFill>
                <a:effectLst/>
                <a:latin typeface="Arial"/>
                <a:ea typeface="Arial"/>
                <a:cs typeface="Arial"/>
                <a:sym typeface="Arial"/>
              </a:rPr>
              <a:t>New Badges</a:t>
            </a:r>
          </a:p>
          <a:p>
            <a:pPr lvl="1" rtl="0" fontAlgn="base"/>
            <a:r>
              <a:rPr lang="en-US" sz="1100" b="0" i="0" u="none" strike="noStrike" cap="none" dirty="0">
                <a:solidFill>
                  <a:srgbClr val="000000"/>
                </a:solidFill>
                <a:effectLst/>
                <a:latin typeface="Arial"/>
                <a:ea typeface="Arial"/>
                <a:cs typeface="Arial"/>
                <a:sym typeface="Arial"/>
              </a:rPr>
              <a:t>Revised Terms &amp; Conditions</a:t>
            </a:r>
          </a:p>
          <a:p>
            <a:pPr lvl="1" rtl="0" fontAlgn="base"/>
            <a:r>
              <a:rPr lang="en-US" sz="1100" b="0" i="0" u="none" strike="noStrike" cap="none" dirty="0">
                <a:solidFill>
                  <a:srgbClr val="000000"/>
                </a:solidFill>
                <a:effectLst/>
                <a:latin typeface="Arial"/>
                <a:ea typeface="Arial"/>
                <a:cs typeface="Arial"/>
                <a:sym typeface="Arial"/>
              </a:rPr>
              <a:t>Revised Test Criteria, Test Criteria Format and Test Criteria “storage” i.e. moved to GitHub </a:t>
            </a:r>
          </a:p>
          <a:p>
            <a:pPr lvl="1" rtl="0" fontAlgn="base"/>
            <a:r>
              <a:rPr lang="en-US" sz="1100" b="0" i="0" u="none" strike="noStrike" cap="none" dirty="0">
                <a:solidFill>
                  <a:srgbClr val="000000"/>
                </a:solidFill>
                <a:effectLst/>
                <a:latin typeface="Arial"/>
                <a:ea typeface="Arial"/>
                <a:cs typeface="Arial"/>
                <a:sym typeface="Arial"/>
              </a:rPr>
              <a:t>Introduced the Test Criteria Change Process</a:t>
            </a:r>
          </a:p>
          <a:p>
            <a:pPr rtl="0" fontAlgn="base"/>
            <a:r>
              <a:rPr lang="en-US" sz="1100" b="0" i="0" u="none" strike="noStrike" cap="none" dirty="0">
                <a:solidFill>
                  <a:srgbClr val="000000"/>
                </a:solidFill>
                <a:effectLst/>
                <a:latin typeface="Arial"/>
                <a:ea typeface="Arial"/>
                <a:cs typeface="Arial"/>
                <a:sym typeface="Arial"/>
              </a:rPr>
              <a:t>Transitioned the Metrics Gathering to new members, began researching automation, introduced “live pull” from Google sheets</a:t>
            </a:r>
          </a:p>
          <a:p>
            <a:pPr rtl="0" fontAlgn="base"/>
            <a:r>
              <a:rPr lang="en-US" sz="1100" b="0" i="0" u="none" strike="noStrike" cap="none" dirty="0">
                <a:solidFill>
                  <a:srgbClr val="000000"/>
                </a:solidFill>
                <a:effectLst/>
                <a:latin typeface="Arial"/>
                <a:ea typeface="Arial"/>
                <a:cs typeface="Arial"/>
                <a:sym typeface="Arial"/>
              </a:rPr>
              <a:t>Social Media Management of Medium.com/ZOWE</a:t>
            </a:r>
          </a:p>
          <a:p>
            <a:pPr lvl="1" rtl="0" fontAlgn="base"/>
            <a:r>
              <a:rPr lang="en-US" sz="1100" b="0" i="0" u="none" strike="noStrike" cap="none" dirty="0">
                <a:solidFill>
                  <a:srgbClr val="000000"/>
                </a:solidFill>
                <a:effectLst/>
                <a:latin typeface="Arial"/>
                <a:ea typeface="Arial"/>
                <a:cs typeface="Arial"/>
                <a:sym typeface="Arial"/>
              </a:rPr>
              <a:t>Categorized </a:t>
            </a:r>
            <a:r>
              <a:rPr lang="en-US" sz="1100" b="1" i="0" u="none" strike="noStrike" cap="none" dirty="0">
                <a:solidFill>
                  <a:srgbClr val="000000"/>
                </a:solidFill>
                <a:effectLst/>
                <a:latin typeface="Arial"/>
                <a:ea typeface="Arial"/>
                <a:cs typeface="Arial"/>
                <a:sym typeface="Arial"/>
              </a:rPr>
              <a:t>54 blogs</a:t>
            </a:r>
            <a:r>
              <a:rPr lang="en-US" sz="1100" b="0" i="0" u="none" strike="noStrike" cap="none" dirty="0">
                <a:solidFill>
                  <a:srgbClr val="000000"/>
                </a:solidFill>
                <a:effectLst/>
                <a:latin typeface="Arial"/>
                <a:ea typeface="Arial"/>
                <a:cs typeface="Arial"/>
                <a:sym typeface="Arial"/>
              </a:rPr>
              <a:t> {CORE} or {Ecosystem}</a:t>
            </a:r>
          </a:p>
          <a:p>
            <a:pPr lvl="1" rtl="0" fontAlgn="base"/>
            <a:r>
              <a:rPr lang="en-US" sz="1100" b="0" i="0" u="none" strike="noStrike" cap="none" dirty="0">
                <a:solidFill>
                  <a:srgbClr val="000000"/>
                </a:solidFill>
                <a:effectLst/>
                <a:latin typeface="Arial"/>
                <a:ea typeface="Arial"/>
                <a:cs typeface="Arial"/>
                <a:sym typeface="Arial"/>
              </a:rPr>
              <a:t>Reviewed and introduced </a:t>
            </a:r>
            <a:r>
              <a:rPr lang="en-US" sz="1100" b="1" i="0" u="none" strike="noStrike" cap="none" dirty="0">
                <a:solidFill>
                  <a:srgbClr val="000000"/>
                </a:solidFill>
                <a:effectLst/>
                <a:latin typeface="Arial"/>
                <a:ea typeface="Arial"/>
                <a:cs typeface="Arial"/>
                <a:sym typeface="Arial"/>
              </a:rPr>
              <a:t>9 new blogs</a:t>
            </a:r>
            <a:r>
              <a:rPr lang="en-US" sz="1100" b="0" i="0" u="none" strike="noStrike" cap="none" dirty="0">
                <a:solidFill>
                  <a:srgbClr val="000000"/>
                </a:solidFill>
                <a:effectLst/>
                <a:latin typeface="Arial"/>
                <a:ea typeface="Arial"/>
                <a:cs typeface="Arial"/>
                <a:sym typeface="Arial"/>
              </a:rPr>
              <a:t> in 19PI3</a:t>
            </a:r>
          </a:p>
          <a:p>
            <a:pPr rtl="0" fontAlgn="base"/>
            <a:r>
              <a:rPr lang="en-US" sz="1100" b="0" i="0" u="none" strike="noStrike" cap="none" dirty="0">
                <a:solidFill>
                  <a:srgbClr val="000000"/>
                </a:solidFill>
                <a:effectLst/>
                <a:latin typeface="Arial"/>
                <a:ea typeface="Arial"/>
                <a:cs typeface="Arial"/>
                <a:sym typeface="Arial"/>
              </a:rPr>
              <a:t>Established Zowe Quarterly Webinar series</a:t>
            </a:r>
          </a:p>
          <a:p>
            <a:pPr rtl="0" fontAlgn="base"/>
            <a:r>
              <a:rPr lang="en-US" sz="1100" b="0" i="0" u="none" strike="noStrike" cap="none" dirty="0">
                <a:solidFill>
                  <a:srgbClr val="000000"/>
                </a:solidFill>
                <a:effectLst/>
                <a:latin typeface="Arial"/>
                <a:ea typeface="Arial"/>
                <a:cs typeface="Arial"/>
                <a:sym typeface="Arial"/>
              </a:rPr>
              <a:t>Showcased: </a:t>
            </a:r>
            <a:r>
              <a:rPr lang="en-US" sz="1100" b="1" i="0" u="none" strike="noStrike" cap="none" dirty="0">
                <a:solidFill>
                  <a:srgbClr val="000000"/>
                </a:solidFill>
                <a:effectLst/>
                <a:latin typeface="Arial"/>
                <a:ea typeface="Arial"/>
                <a:cs typeface="Arial"/>
                <a:sym typeface="Arial"/>
              </a:rPr>
              <a:t>11</a:t>
            </a:r>
            <a:r>
              <a:rPr lang="en-US" sz="1100" b="0" i="0" u="none" strike="noStrike" cap="none" dirty="0">
                <a:solidFill>
                  <a:srgbClr val="000000"/>
                </a:solidFill>
                <a:effectLst/>
                <a:latin typeface="Arial"/>
                <a:ea typeface="Arial"/>
                <a:cs typeface="Arial"/>
                <a:sym typeface="Arial"/>
              </a:rPr>
              <a:t>:  API ML Conformant Extensions /</a:t>
            </a:r>
            <a:r>
              <a:rPr lang="en-US" sz="1100" b="1" i="0" u="none" strike="noStrike" cap="none" dirty="0">
                <a:solidFill>
                  <a:srgbClr val="000000"/>
                </a:solidFill>
                <a:effectLst/>
                <a:latin typeface="Arial"/>
                <a:ea typeface="Arial"/>
                <a:cs typeface="Arial"/>
                <a:sym typeface="Arial"/>
              </a:rPr>
              <a:t> 5</a:t>
            </a:r>
            <a:r>
              <a:rPr lang="en-US" sz="1100" b="0" i="0" u="none" strike="noStrike" cap="none" dirty="0">
                <a:solidFill>
                  <a:srgbClr val="000000"/>
                </a:solidFill>
                <a:effectLst/>
                <a:latin typeface="Arial"/>
                <a:ea typeface="Arial"/>
                <a:cs typeface="Arial"/>
                <a:sym typeface="Arial"/>
              </a:rPr>
              <a:t>:  App Framework Conformant Extensions / </a:t>
            </a:r>
            <a:r>
              <a:rPr lang="en-US" sz="1100" b="1" i="0" u="none" strike="noStrike" cap="none" dirty="0">
                <a:solidFill>
                  <a:srgbClr val="000000"/>
                </a:solidFill>
                <a:effectLst/>
                <a:latin typeface="Arial"/>
                <a:ea typeface="Arial"/>
                <a:cs typeface="Arial"/>
                <a:sym typeface="Arial"/>
              </a:rPr>
              <a:t>25</a:t>
            </a:r>
            <a:r>
              <a:rPr lang="en-US" sz="1100" b="0" i="0" u="none" strike="noStrike" cap="none" dirty="0">
                <a:solidFill>
                  <a:srgbClr val="000000"/>
                </a:solidFill>
                <a:effectLst/>
                <a:latin typeface="Arial"/>
                <a:ea typeface="Arial"/>
                <a:cs typeface="Arial"/>
                <a:sym typeface="Arial"/>
              </a:rPr>
              <a:t>:  Conformant CLI Plug-ins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endParaRPr lang="en-US" dirty="0"/>
          </a:p>
        </p:txBody>
      </p:sp>
    </p:spTree>
    <p:extLst>
      <p:ext uri="{BB962C8B-B14F-4D97-AF65-F5344CB8AC3E}">
        <p14:creationId xmlns:p14="http://schemas.microsoft.com/office/powerpoint/2010/main" val="3557258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1" dirty="0"/>
              <a:t>Speaker</a:t>
            </a:r>
            <a:r>
              <a:rPr lang="en-US" sz="1400" b="1" baseline="0" dirty="0"/>
              <a:t> – Mike DuBois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400" b="1"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1" baseline="0" dirty="0"/>
              <a:t>20PI3 CLI Squad Achievements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400" b="1" baseline="0" dirty="0"/>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Zowe Client Python SDK published.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baseline="0" dirty="0">
                <a:solidFill>
                  <a:srgbClr val="000000"/>
                </a:solidFill>
                <a:effectLst/>
                <a:latin typeface="Arial"/>
                <a:ea typeface="Arial"/>
                <a:cs typeface="Arial"/>
                <a:sym typeface="Arial"/>
              </a:rPr>
              <a:t>Has been published to Python Package Index</a:t>
            </a:r>
            <a:endParaRPr lang="en-US" sz="1100" b="0" i="0" u="none" strike="noStrike" cap="none" dirty="0">
              <a:solidFill>
                <a:srgbClr val="000000"/>
              </a:solidFill>
              <a:effectLst/>
              <a:latin typeface="Arial"/>
              <a:ea typeface="Arial"/>
              <a:cs typeface="Arial"/>
              <a:sym typeface="Arial"/>
            </a:endParaRP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Check out the documentation: </a:t>
            </a:r>
            <a:r>
              <a:rPr lang="en-US" sz="1100" b="0" i="0" u="none" strike="noStrike" cap="none" dirty="0">
                <a:solidFill>
                  <a:srgbClr val="000000"/>
                </a:solidFill>
                <a:effectLst/>
                <a:latin typeface="Arial"/>
                <a:ea typeface="Arial"/>
                <a:cs typeface="Arial"/>
                <a:sym typeface="Arial"/>
                <a:hlinkClick r:id="rId3"/>
              </a:rPr>
              <a:t>https://zowe-client-python-sdk.readthedocs.io/en/latest/packages/packages.html</a:t>
            </a:r>
            <a:endParaRPr lang="en-US" sz="1100" b="0" i="0" u="none" strike="noStrike" cap="none" dirty="0">
              <a:solidFill>
                <a:srgbClr val="000000"/>
              </a:solidFill>
              <a:effectLst/>
              <a:latin typeface="Arial"/>
              <a:ea typeface="Arial"/>
              <a:cs typeface="Arial"/>
              <a:sym typeface="Arial"/>
            </a:endParaRPr>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Zowe Client Swift SDK is available in GitHub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-&gt; </a:t>
            </a:r>
            <a:r>
              <a:rPr lang="en-US" sz="1100" b="0" i="0" u="none" strike="noStrike" cap="none" dirty="0">
                <a:solidFill>
                  <a:srgbClr val="000000"/>
                </a:solidFill>
                <a:effectLst/>
                <a:latin typeface="Arial"/>
                <a:ea typeface="Arial"/>
                <a:cs typeface="Arial"/>
                <a:sym typeface="Arial"/>
                <a:hlinkClick r:id="rId4"/>
              </a:rPr>
              <a:t>https://github.com/zowe/zowe-client-swift-sdk</a:t>
            </a:r>
            <a:r>
              <a:rPr lang="en-US" sz="1100" b="0" i="0" u="none" strike="noStrike" cap="none" dirty="0">
                <a:solidFill>
                  <a:srgbClr val="000000"/>
                </a:solidFill>
                <a:effectLst/>
                <a:latin typeface="Arial"/>
                <a:ea typeface="Arial"/>
                <a:cs typeface="Arial"/>
                <a:sym typeface="Arial"/>
              </a:rPr>
              <a:t>.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Let us know your feedback!  We will plan to publish some documentation around this in the next PI if there is interest.</a:t>
            </a:r>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Node SDK is nearly published.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Will be published</a:t>
            </a:r>
            <a:r>
              <a:rPr lang="en-US" sz="1100" b="0" i="0" u="none" strike="noStrike" cap="none" baseline="0" dirty="0">
                <a:solidFill>
                  <a:srgbClr val="000000"/>
                </a:solidFill>
                <a:effectLst/>
                <a:latin typeface="Arial"/>
                <a:ea typeface="Arial"/>
                <a:cs typeface="Arial"/>
                <a:sym typeface="Arial"/>
              </a:rPr>
              <a:t> to public npm</a:t>
            </a:r>
            <a:endParaRPr lang="en-US" sz="1100" b="0" i="0" u="none" strike="noStrike" cap="none" dirty="0">
              <a:solidFill>
                <a:srgbClr val="000000"/>
              </a:solidFill>
              <a:effectLst/>
              <a:latin typeface="Arial"/>
              <a:ea typeface="Arial"/>
              <a:cs typeface="Arial"/>
              <a:sym typeface="Arial"/>
            </a:endParaRP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The corresponding SDK doc will be published and content will be added to Zowe.org once the Node SDK is live.</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endParaRPr lang="en-US" sz="1100" b="0"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r>
              <a:rPr lang="en-US" sz="1400" b="1" i="0" u="none" strike="noStrike" cap="none" baseline="0" dirty="0">
                <a:solidFill>
                  <a:srgbClr val="000000"/>
                </a:solidFill>
                <a:effectLst/>
                <a:latin typeface="Arial"/>
                <a:cs typeface="Arial"/>
                <a:sym typeface="Arial"/>
              </a:rPr>
              <a:t>20PI3 API Squad Achievements</a:t>
            </a: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1" i="0" u="none" strike="noStrike" cap="none" baseline="0" dirty="0">
              <a:solidFill>
                <a:srgbClr val="000000"/>
              </a:solidFill>
              <a:effectLst/>
              <a:latin typeface="Arial"/>
              <a:cs typeface="Arial"/>
              <a:sym typeface="Arial"/>
            </a:endParaRPr>
          </a:p>
          <a:p>
            <a:pPr marL="158750" indent="0">
              <a:buFont typeface="Arial" panose="020B0604020202020204" pitchFamily="34" charset="0"/>
              <a:buNone/>
            </a:pPr>
            <a:r>
              <a:rPr lang="en-US" sz="1100" b="0" i="0" u="none" strike="noStrike" cap="none" dirty="0">
                <a:solidFill>
                  <a:srgbClr val="000000"/>
                </a:solidFill>
                <a:effectLst/>
                <a:latin typeface="Arial"/>
                <a:ea typeface="Arial"/>
                <a:cs typeface="Arial"/>
                <a:sym typeface="Arial"/>
              </a:rPr>
              <a:t>The API Squad closed over 140 Issues and PRs notably...</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Removed the dependency of Zowe API ML on z/OSMF for authentication by adding SAF as an additional authentication provider (for obtaining the JWT) #472</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The Swagger URL is now provided for z/OSMF. This URL provides full documentation containing the Try It Out functionality if the z/OSMF version supports the Swagger endpoint.  Alternatively, the URL provides the info endpoint to directly enable access to Zowe endpoints. #665</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The default configuration of API ML now supports character encoding. #777</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Welcomed 2 new members - Jordan Cain &amp; Carson Cook</a:t>
            </a:r>
            <a:endParaRPr lang="en-US" sz="1400" b="1"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1"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r>
              <a:rPr lang="en-US" sz="1400" b="1" i="0" u="none" strike="noStrike" cap="none" baseline="0" dirty="0">
                <a:solidFill>
                  <a:srgbClr val="000000"/>
                </a:solidFill>
                <a:effectLst/>
                <a:latin typeface="Arial"/>
                <a:cs typeface="Arial"/>
                <a:sym typeface="Arial"/>
              </a:rPr>
              <a:t>20PI3 App Framework Squad Achievements</a:t>
            </a: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0" i="0" u="none" strike="noStrike" cap="none" baseline="0" dirty="0">
              <a:solidFill>
                <a:srgbClr val="000000"/>
              </a:solidFill>
              <a:effectLst/>
              <a:latin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Revised and detailed HA/FT plan with other squads, significantly reducing the complexity of implementation and improving the expected user experience and HA/FT guarantees</a:t>
            </a:r>
            <a:endParaRPr lang="en-US" sz="1050" b="0" i="0" u="none" strike="noStrike" cap="none" dirty="0">
              <a:solidFill>
                <a:srgbClr val="000000"/>
              </a:solidFill>
              <a:effectLst/>
              <a:latin typeface="Arial"/>
              <a:ea typeface="Arial"/>
              <a:cs typeface="Arial"/>
              <a:sym typeface="Arial"/>
            </a:endParaRPr>
          </a:p>
          <a:p>
            <a:pPr marL="914400" lvl="1" indent="-29845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Eliminated the need to implement a leader </a:t>
            </a:r>
            <a:r>
              <a:rPr lang="en-US" sz="1100" b="0" i="0" u="none" strike="noStrike" cap="none" dirty="0" err="1">
                <a:solidFill>
                  <a:srgbClr val="000000"/>
                </a:solidFill>
                <a:effectLst/>
                <a:latin typeface="Arial"/>
                <a:ea typeface="Arial"/>
                <a:cs typeface="Arial"/>
                <a:sym typeface="Arial"/>
              </a:rPr>
              <a:t>electrion</a:t>
            </a:r>
            <a:r>
              <a:rPr lang="en-US" sz="1100" b="0" i="0" u="none" strike="noStrike" cap="none" dirty="0">
                <a:solidFill>
                  <a:srgbClr val="000000"/>
                </a:solidFill>
                <a:effectLst/>
                <a:latin typeface="Arial"/>
                <a:ea typeface="Arial"/>
                <a:cs typeface="Arial"/>
                <a:sym typeface="Arial"/>
              </a:rPr>
              <a:t> algorithm in ZSS</a:t>
            </a:r>
            <a:endParaRPr lang="en-US" sz="1050" b="0" i="0" u="none" strike="noStrike" cap="none" dirty="0">
              <a:solidFill>
                <a:srgbClr val="000000"/>
              </a:solidFill>
              <a:effectLst/>
              <a:latin typeface="Arial"/>
              <a:ea typeface="Arial"/>
              <a:cs typeface="Arial"/>
              <a:sym typeface="Arial"/>
            </a:endParaRPr>
          </a:p>
          <a:p>
            <a:pPr marL="914400" lvl="1" indent="-29845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Investigated potential state storage DBs for a good match; compiled </a:t>
            </a:r>
            <a:r>
              <a:rPr lang="en-US" sz="1100" b="0" i="0" u="none" strike="noStrike" cap="none" dirty="0" err="1">
                <a:solidFill>
                  <a:srgbClr val="000000"/>
                </a:solidFill>
                <a:effectLst/>
                <a:latin typeface="Arial"/>
                <a:ea typeface="Arial"/>
                <a:cs typeface="Arial"/>
                <a:sym typeface="Arial"/>
              </a:rPr>
              <a:t>redis</a:t>
            </a:r>
            <a:r>
              <a:rPr lang="en-US" sz="1100" b="0" i="0" u="none" strike="noStrike" cap="none" dirty="0">
                <a:solidFill>
                  <a:srgbClr val="000000"/>
                </a:solidFill>
                <a:effectLst/>
                <a:latin typeface="Arial"/>
                <a:ea typeface="Arial"/>
                <a:cs typeface="Arial"/>
                <a:sym typeface="Arial"/>
              </a:rPr>
              <a:t> on z/</a:t>
            </a:r>
            <a:r>
              <a:rPr lang="en-US" sz="1100" b="0" i="0" u="none" strike="noStrike" cap="none" dirty="0" err="1">
                <a:solidFill>
                  <a:srgbClr val="000000"/>
                </a:solidFill>
                <a:effectLst/>
                <a:latin typeface="Arial"/>
                <a:ea typeface="Arial"/>
                <a:cs typeface="Arial"/>
                <a:sym typeface="Arial"/>
              </a:rPr>
              <a:t>os</a:t>
            </a:r>
            <a:r>
              <a:rPr lang="en-US" sz="1100" b="0" i="0" u="none" strike="noStrike" cap="none" dirty="0">
                <a:solidFill>
                  <a:srgbClr val="000000"/>
                </a:solidFill>
                <a:effectLst/>
                <a:latin typeface="Arial"/>
                <a:ea typeface="Arial"/>
                <a:cs typeface="Arial"/>
                <a:sym typeface="Arial"/>
              </a:rPr>
              <a:t> to evaluate</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Created an automated build pipeline for and posted to </a:t>
            </a:r>
            <a:r>
              <a:rPr lang="en-US" sz="1100" b="0" i="0" u="none" strike="noStrike" cap="none" dirty="0" err="1">
                <a:solidFill>
                  <a:srgbClr val="000000"/>
                </a:solidFill>
                <a:effectLst/>
                <a:latin typeface="Arial"/>
                <a:ea typeface="Arial"/>
                <a:cs typeface="Arial"/>
                <a:sym typeface="Arial"/>
              </a:rPr>
              <a:t>dockerhub</a:t>
            </a:r>
            <a:r>
              <a:rPr lang="en-US" sz="1100" b="0" i="0" u="none" strike="noStrike" cap="none" dirty="0">
                <a:solidFill>
                  <a:srgbClr val="000000"/>
                </a:solidFill>
                <a:effectLst/>
                <a:latin typeface="Arial"/>
                <a:ea typeface="Arial"/>
                <a:cs typeface="Arial"/>
                <a:sym typeface="Arial"/>
              </a:rPr>
              <a:t> a </a:t>
            </a:r>
            <a:r>
              <a:rPr lang="en-US" sz="1100" b="0" i="0" u="none" strike="noStrike" cap="none" dirty="0" err="1">
                <a:solidFill>
                  <a:srgbClr val="000000"/>
                </a:solidFill>
                <a:effectLst/>
                <a:latin typeface="Arial"/>
                <a:ea typeface="Arial"/>
                <a:cs typeface="Arial"/>
                <a:sym typeface="Arial"/>
              </a:rPr>
              <a:t>Dockerized</a:t>
            </a:r>
            <a:r>
              <a:rPr lang="en-US" sz="1100" b="0" i="0" u="none" strike="noStrike" cap="none" dirty="0">
                <a:solidFill>
                  <a:srgbClr val="000000"/>
                </a:solidFill>
                <a:effectLst/>
                <a:latin typeface="Arial"/>
                <a:ea typeface="Arial"/>
                <a:cs typeface="Arial"/>
                <a:sym typeface="Arial"/>
              </a:rPr>
              <a:t> release of Zowe's server runtimes as an option to run under Linux as an alternative to z/OS</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Drafted documentation on how to use the </a:t>
            </a:r>
            <a:r>
              <a:rPr lang="en-US" sz="1100" b="0" i="0" u="none" strike="noStrike" cap="none" dirty="0" err="1">
                <a:solidFill>
                  <a:srgbClr val="000000"/>
                </a:solidFill>
                <a:effectLst/>
                <a:latin typeface="Arial"/>
                <a:ea typeface="Arial"/>
                <a:cs typeface="Arial"/>
                <a:sym typeface="Arial"/>
              </a:rPr>
              <a:t>docker</a:t>
            </a:r>
            <a:r>
              <a:rPr lang="en-US" sz="1100" b="0" i="0" u="none" strike="noStrike" cap="none" dirty="0">
                <a:solidFill>
                  <a:srgbClr val="000000"/>
                </a:solidFill>
                <a:effectLst/>
                <a:latin typeface="Arial"/>
                <a:ea typeface="Arial"/>
                <a:cs typeface="Arial"/>
                <a:sym typeface="Arial"/>
              </a:rPr>
              <a:t> image</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Ran and concluded a mentorship program with the OMP for 4 mentees to enhance the app framework and </a:t>
            </a:r>
            <a:r>
              <a:rPr lang="en-US" sz="1100" b="0" i="0" u="none" strike="noStrike" cap="none" dirty="0" err="1">
                <a:solidFill>
                  <a:srgbClr val="000000"/>
                </a:solidFill>
                <a:effectLst/>
                <a:latin typeface="Arial"/>
                <a:ea typeface="Arial"/>
                <a:cs typeface="Arial"/>
                <a:sym typeface="Arial"/>
              </a:rPr>
              <a:t>kickstart</a:t>
            </a:r>
            <a:r>
              <a:rPr lang="en-US" sz="1100" b="0" i="0" u="none" strike="noStrike" cap="none" dirty="0">
                <a:solidFill>
                  <a:srgbClr val="000000"/>
                </a:solidFill>
                <a:effectLst/>
                <a:latin typeface="Arial"/>
                <a:ea typeface="Arial"/>
                <a:cs typeface="Arial"/>
                <a:sym typeface="Arial"/>
              </a:rPr>
              <a:t> new app development</a:t>
            </a:r>
            <a:endParaRPr lang="en-US" sz="1050" b="0" i="0" u="none" strike="noStrike" cap="none" dirty="0">
              <a:solidFill>
                <a:srgbClr val="000000"/>
              </a:solidFill>
              <a:effectLst/>
              <a:latin typeface="Arial"/>
              <a:ea typeface="Arial"/>
              <a:cs typeface="Arial"/>
              <a:sym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baseline="0" dirty="0"/>
              <a:t>20PI3 Zowe Explorer Squad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baseline="0" dirty="0"/>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Enhanced user experience by introducing a configurable/</a:t>
            </a:r>
            <a:r>
              <a:rPr lang="en-US" sz="1100" b="0" i="0" u="none" strike="noStrike" cap="none" dirty="0" err="1">
                <a:solidFill>
                  <a:srgbClr val="000000"/>
                </a:solidFill>
                <a:effectLst/>
                <a:latin typeface="Arial"/>
                <a:ea typeface="Arial"/>
                <a:cs typeface="Arial"/>
                <a:sym typeface="Arial"/>
              </a:rPr>
              <a:t>toggleable</a:t>
            </a:r>
            <a:r>
              <a:rPr lang="en-US" sz="1100" b="0" i="0" u="none" strike="noStrike" cap="none" dirty="0">
                <a:solidFill>
                  <a:srgbClr val="000000"/>
                </a:solidFill>
                <a:effectLst/>
                <a:latin typeface="Arial"/>
                <a:ea typeface="Arial"/>
                <a:cs typeface="Arial"/>
                <a:sym typeface="Arial"/>
              </a:rPr>
              <a:t> profile validation mechanism. (v1.7.0,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Improved installation speed and overall performance by bundling the extension using </a:t>
            </a:r>
            <a:r>
              <a:rPr lang="en-US" sz="1100" b="0" i="0" u="none" strike="noStrike" cap="none" dirty="0" err="1">
                <a:solidFill>
                  <a:srgbClr val="000000"/>
                </a:solidFill>
                <a:effectLst/>
                <a:latin typeface="Arial"/>
                <a:ea typeface="Arial"/>
                <a:cs typeface="Arial"/>
                <a:sym typeface="Arial"/>
              </a:rPr>
              <a:t>Webpack</a:t>
            </a:r>
            <a:r>
              <a:rPr lang="en-US" sz="1100" b="0" i="0" u="none" strike="noStrike" cap="none" dirty="0">
                <a:solidFill>
                  <a:srgbClr val="000000"/>
                </a:solidFill>
                <a:effectLst/>
                <a:latin typeface="Arial"/>
                <a:ea typeface="Arial"/>
                <a:cs typeface="Arial"/>
                <a:sym typeface="Arial"/>
              </a:rPr>
              <a:t>. (v1.8.0)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Augmented developer experience by implementing the `Allocate-Like` functionality to simplify the creation of datasets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Elevated user experience by grouping favorites into a more consistent profile-specific view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Tech Debt: Finalized unit and integration tests refactoring (Carry-over v1.7.0)</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baseline="0" dirty="0"/>
              <a:t>20PI3 Documentation Squad Achievements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457200" indent="-298450" rtl="0">
              <a:buFont typeface="Arial" panose="020B0604020202020204" pitchFamily="34" charset="0"/>
              <a:buChar char="•"/>
            </a:pPr>
            <a:r>
              <a:rPr lang="en-US" sz="1100" b="1" i="0" u="none" strike="noStrike" cap="none" dirty="0">
                <a:solidFill>
                  <a:srgbClr val="000000"/>
                </a:solidFill>
                <a:effectLst/>
                <a:latin typeface="Arial"/>
                <a:ea typeface="Arial"/>
                <a:cs typeface="Arial"/>
                <a:sym typeface="Arial"/>
              </a:rPr>
              <a:t>Overall </a:t>
            </a:r>
            <a:r>
              <a:rPr lang="en-US" sz="1100" b="0" i="0" u="none" strike="noStrike" cap="none" dirty="0">
                <a:solidFill>
                  <a:srgbClr val="000000"/>
                </a:solidFill>
                <a:effectLst/>
                <a:latin typeface="Arial"/>
                <a:ea typeface="Arial"/>
                <a:cs typeface="Arial"/>
                <a:sym typeface="Arial"/>
              </a:rPr>
              <a:t>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API reference guide available (Thanks @Carson)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Release notes process streamlined with automation (This is a highlight, it helps every squad to deliver more efficiently)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Supported each Zowe 1.x.x release, curated contributions to documentation, and supported the community.  </a:t>
            </a:r>
          </a:p>
          <a:p>
            <a:pPr marL="457200" indent="-298450" rtl="0">
              <a:buFont typeface="Arial" panose="020B0604020202020204" pitchFamily="34" charset="0"/>
              <a:buChar char="•"/>
            </a:pPr>
            <a:r>
              <a:rPr lang="en-US" sz="1100" b="1" i="0" u="none" strike="noStrike" cap="none" dirty="0">
                <a:solidFill>
                  <a:srgbClr val="000000"/>
                </a:solidFill>
                <a:effectLst/>
                <a:latin typeface="Arial"/>
                <a:ea typeface="Arial"/>
                <a:cs typeface="Arial"/>
                <a:sym typeface="Arial"/>
              </a:rPr>
              <a:t>Zowe CLI</a:t>
            </a:r>
            <a:r>
              <a:rPr lang="en-US" sz="1100" b="0" i="0" u="none" strike="noStrike" cap="none" dirty="0">
                <a:solidFill>
                  <a:srgbClr val="000000"/>
                </a:solidFill>
                <a:effectLst/>
                <a:latin typeface="Arial"/>
                <a:ea typeface="Arial"/>
                <a:cs typeface="Arial"/>
                <a:sym typeface="Arial"/>
              </a:rPr>
              <a:t>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Created documentation for the Zowe Client SDKs.  Download the SDKs from </a:t>
            </a:r>
            <a:r>
              <a:rPr lang="en-US" sz="1100" b="0" i="0" u="none" strike="noStrike" cap="none" dirty="0">
                <a:solidFill>
                  <a:srgbClr val="000000"/>
                </a:solidFill>
                <a:effectLst/>
                <a:latin typeface="Arial"/>
                <a:ea typeface="Arial"/>
                <a:cs typeface="Arial"/>
                <a:sym typeface="Arial"/>
                <a:hlinkClick r:id="rId5"/>
              </a:rPr>
              <a:t>Zowe.org</a:t>
            </a:r>
            <a:r>
              <a:rPr lang="en-US" sz="1100" b="0" i="0" u="none" strike="noStrike" cap="none" dirty="0">
                <a:solidFill>
                  <a:srgbClr val="000000"/>
                </a:solidFill>
                <a:effectLst/>
                <a:latin typeface="Arial"/>
                <a:ea typeface="Arial"/>
                <a:cs typeface="Arial"/>
                <a:sym typeface="Arial"/>
              </a:rPr>
              <a:t>. (Note: doc isn't published yet, pending code delivery)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Documented how to leverage the SSO/MFA features in Zowe CLI, using the new "base profile" to store a token.</a:t>
            </a:r>
            <a:endParaRPr lang="en-US" sz="1100" b="1" i="0" u="none" strike="noStrike" cap="none" dirty="0">
              <a:solidFill>
                <a:srgbClr val="000000"/>
              </a:solidFill>
              <a:effectLst/>
              <a:latin typeface="Arial"/>
              <a:ea typeface="Arial"/>
              <a:cs typeface="Arial"/>
              <a:sym typeface="Arial"/>
            </a:endParaRPr>
          </a:p>
          <a:p>
            <a:pPr marL="158750" indent="0" rtl="0">
              <a:buNone/>
            </a:pPr>
            <a:endParaRPr lang="en-US" sz="1100" b="1" i="0" u="none" strike="noStrike" cap="none" dirty="0">
              <a:solidFill>
                <a:srgbClr val="000000"/>
              </a:solidFill>
              <a:effectLst/>
              <a:latin typeface="Arial"/>
              <a:ea typeface="Arial"/>
              <a:cs typeface="Arial"/>
              <a:sym typeface="Arial"/>
            </a:endParaRPr>
          </a:p>
          <a:p>
            <a:pPr marL="158750" indent="0" rtl="0">
              <a:buNone/>
            </a:pPr>
            <a:r>
              <a:rPr lang="en-US" sz="1100" b="1" i="0" u="none" strike="noStrike" cap="none" dirty="0">
                <a:solidFill>
                  <a:srgbClr val="000000"/>
                </a:solidFill>
                <a:effectLst/>
                <a:latin typeface="Arial"/>
                <a:ea typeface="Arial"/>
                <a:cs typeface="Arial"/>
                <a:sym typeface="Arial"/>
              </a:rPr>
              <a:t>20PI3 Onboarding Squad Achievements</a:t>
            </a:r>
          </a:p>
          <a:p>
            <a:pPr marL="158750" indent="0" rtl="0">
              <a:buNone/>
            </a:pPr>
            <a:endParaRPr lang="en-US" sz="1100" b="0" i="0" u="none" strike="noStrike" cap="none" dirty="0">
              <a:solidFill>
                <a:srgbClr val="000000"/>
              </a:solidFill>
              <a:effectLst/>
              <a:latin typeface="Arial"/>
              <a:ea typeface="Arial"/>
              <a:cs typeface="Arial"/>
              <a:sym typeface="Arial"/>
            </a:endParaRPr>
          </a:p>
          <a:p>
            <a:pPr rtl="0" fontAlgn="base"/>
            <a:r>
              <a:rPr lang="en-US" sz="1100" b="0" i="0" u="none" strike="noStrike" cap="none" dirty="0">
                <a:solidFill>
                  <a:srgbClr val="000000"/>
                </a:solidFill>
                <a:effectLst/>
                <a:latin typeface="Arial"/>
                <a:ea typeface="Arial"/>
                <a:cs typeface="Arial"/>
                <a:sym typeface="Arial"/>
              </a:rPr>
              <a:t>On-boarded a new ISV: Software Engineering (i.e. SEGUS Software) to Zowe </a:t>
            </a:r>
          </a:p>
          <a:p>
            <a:pPr rtl="0" fontAlgn="base"/>
            <a:r>
              <a:rPr lang="en-US" sz="1100" b="0" i="0" u="none" strike="noStrike" cap="none" dirty="0">
                <a:solidFill>
                  <a:srgbClr val="000000"/>
                </a:solidFill>
                <a:effectLst/>
                <a:latin typeface="Arial"/>
                <a:ea typeface="Arial"/>
                <a:cs typeface="Arial"/>
                <a:sym typeface="Arial"/>
              </a:rPr>
              <a:t>Introduced the V1 Conformance Program including</a:t>
            </a:r>
          </a:p>
          <a:p>
            <a:pPr lvl="1" rtl="0" fontAlgn="base"/>
            <a:r>
              <a:rPr lang="en-US" sz="1100" b="0" i="0" u="none" strike="noStrike" cap="none" dirty="0">
                <a:solidFill>
                  <a:srgbClr val="000000"/>
                </a:solidFill>
                <a:effectLst/>
                <a:latin typeface="Arial"/>
                <a:ea typeface="Arial"/>
                <a:cs typeface="Arial"/>
                <a:sym typeface="Arial"/>
              </a:rPr>
              <a:t>New Badges</a:t>
            </a:r>
          </a:p>
          <a:p>
            <a:pPr lvl="1" rtl="0" fontAlgn="base"/>
            <a:r>
              <a:rPr lang="en-US" sz="1100" b="0" i="0" u="none" strike="noStrike" cap="none" dirty="0">
                <a:solidFill>
                  <a:srgbClr val="000000"/>
                </a:solidFill>
                <a:effectLst/>
                <a:latin typeface="Arial"/>
                <a:ea typeface="Arial"/>
                <a:cs typeface="Arial"/>
                <a:sym typeface="Arial"/>
              </a:rPr>
              <a:t>Revised Terms &amp; Conditions</a:t>
            </a:r>
          </a:p>
          <a:p>
            <a:pPr lvl="1" rtl="0" fontAlgn="base"/>
            <a:r>
              <a:rPr lang="en-US" sz="1100" b="0" i="0" u="none" strike="noStrike" cap="none" dirty="0">
                <a:solidFill>
                  <a:srgbClr val="000000"/>
                </a:solidFill>
                <a:effectLst/>
                <a:latin typeface="Arial"/>
                <a:ea typeface="Arial"/>
                <a:cs typeface="Arial"/>
                <a:sym typeface="Arial"/>
              </a:rPr>
              <a:t>Revised Test Criteria, Test Criteria Format and Test Criteria “storage” i.e. moved to GitHub </a:t>
            </a:r>
          </a:p>
          <a:p>
            <a:pPr lvl="1" rtl="0" fontAlgn="base"/>
            <a:r>
              <a:rPr lang="en-US" sz="1100" b="0" i="0" u="none" strike="noStrike" cap="none" dirty="0">
                <a:solidFill>
                  <a:srgbClr val="000000"/>
                </a:solidFill>
                <a:effectLst/>
                <a:latin typeface="Arial"/>
                <a:ea typeface="Arial"/>
                <a:cs typeface="Arial"/>
                <a:sym typeface="Arial"/>
              </a:rPr>
              <a:t>Introduced the Test Criteria Change Process</a:t>
            </a:r>
          </a:p>
          <a:p>
            <a:pPr rtl="0" fontAlgn="base"/>
            <a:r>
              <a:rPr lang="en-US" sz="1100" b="0" i="0" u="none" strike="noStrike" cap="none" dirty="0">
                <a:solidFill>
                  <a:srgbClr val="000000"/>
                </a:solidFill>
                <a:effectLst/>
                <a:latin typeface="Arial"/>
                <a:ea typeface="Arial"/>
                <a:cs typeface="Arial"/>
                <a:sym typeface="Arial"/>
              </a:rPr>
              <a:t>Transitioned the Metrics Gathering to new members, began researching automation, introduced “live pull” from Google sheets</a:t>
            </a:r>
          </a:p>
          <a:p>
            <a:pPr rtl="0" fontAlgn="base"/>
            <a:r>
              <a:rPr lang="en-US" sz="1100" b="0" i="0" u="none" strike="noStrike" cap="none" dirty="0">
                <a:solidFill>
                  <a:srgbClr val="000000"/>
                </a:solidFill>
                <a:effectLst/>
                <a:latin typeface="Arial"/>
                <a:ea typeface="Arial"/>
                <a:cs typeface="Arial"/>
                <a:sym typeface="Arial"/>
              </a:rPr>
              <a:t>Social Media Management of Medium.com/ZOWE</a:t>
            </a:r>
          </a:p>
          <a:p>
            <a:pPr lvl="1" rtl="0" fontAlgn="base"/>
            <a:r>
              <a:rPr lang="en-US" sz="1100" b="0" i="0" u="none" strike="noStrike" cap="none" dirty="0">
                <a:solidFill>
                  <a:srgbClr val="000000"/>
                </a:solidFill>
                <a:effectLst/>
                <a:latin typeface="Arial"/>
                <a:ea typeface="Arial"/>
                <a:cs typeface="Arial"/>
                <a:sym typeface="Arial"/>
              </a:rPr>
              <a:t>Categorized </a:t>
            </a:r>
            <a:r>
              <a:rPr lang="en-US" sz="1100" b="1" i="0" u="none" strike="noStrike" cap="none" dirty="0">
                <a:solidFill>
                  <a:srgbClr val="000000"/>
                </a:solidFill>
                <a:effectLst/>
                <a:latin typeface="Arial"/>
                <a:ea typeface="Arial"/>
                <a:cs typeface="Arial"/>
                <a:sym typeface="Arial"/>
              </a:rPr>
              <a:t>54 blogs</a:t>
            </a:r>
            <a:r>
              <a:rPr lang="en-US" sz="1100" b="0" i="0" u="none" strike="noStrike" cap="none" dirty="0">
                <a:solidFill>
                  <a:srgbClr val="000000"/>
                </a:solidFill>
                <a:effectLst/>
                <a:latin typeface="Arial"/>
                <a:ea typeface="Arial"/>
                <a:cs typeface="Arial"/>
                <a:sym typeface="Arial"/>
              </a:rPr>
              <a:t> {CORE} or {Ecosystem}</a:t>
            </a:r>
          </a:p>
          <a:p>
            <a:pPr lvl="1" rtl="0" fontAlgn="base"/>
            <a:r>
              <a:rPr lang="en-US" sz="1100" b="0" i="0" u="none" strike="noStrike" cap="none" dirty="0">
                <a:solidFill>
                  <a:srgbClr val="000000"/>
                </a:solidFill>
                <a:effectLst/>
                <a:latin typeface="Arial"/>
                <a:ea typeface="Arial"/>
                <a:cs typeface="Arial"/>
                <a:sym typeface="Arial"/>
              </a:rPr>
              <a:t>Reviewed and introduced </a:t>
            </a:r>
            <a:r>
              <a:rPr lang="en-US" sz="1100" b="1" i="0" u="none" strike="noStrike" cap="none" dirty="0">
                <a:solidFill>
                  <a:srgbClr val="000000"/>
                </a:solidFill>
                <a:effectLst/>
                <a:latin typeface="Arial"/>
                <a:ea typeface="Arial"/>
                <a:cs typeface="Arial"/>
                <a:sym typeface="Arial"/>
              </a:rPr>
              <a:t>9 new blogs</a:t>
            </a:r>
            <a:r>
              <a:rPr lang="en-US" sz="1100" b="0" i="0" u="none" strike="noStrike" cap="none" dirty="0">
                <a:solidFill>
                  <a:srgbClr val="000000"/>
                </a:solidFill>
                <a:effectLst/>
                <a:latin typeface="Arial"/>
                <a:ea typeface="Arial"/>
                <a:cs typeface="Arial"/>
                <a:sym typeface="Arial"/>
              </a:rPr>
              <a:t> in 19PI3</a:t>
            </a:r>
          </a:p>
          <a:p>
            <a:pPr rtl="0" fontAlgn="base"/>
            <a:r>
              <a:rPr lang="en-US" sz="1100" b="0" i="0" u="none" strike="noStrike" cap="none" dirty="0">
                <a:solidFill>
                  <a:srgbClr val="000000"/>
                </a:solidFill>
                <a:effectLst/>
                <a:latin typeface="Arial"/>
                <a:ea typeface="Arial"/>
                <a:cs typeface="Arial"/>
                <a:sym typeface="Arial"/>
              </a:rPr>
              <a:t>Established Zowe Quarterly Webinar series</a:t>
            </a:r>
          </a:p>
          <a:p>
            <a:pPr rtl="0" fontAlgn="base"/>
            <a:r>
              <a:rPr lang="en-US" sz="1100" b="0" i="0" u="none" strike="noStrike" cap="none" dirty="0">
                <a:solidFill>
                  <a:srgbClr val="000000"/>
                </a:solidFill>
                <a:effectLst/>
                <a:latin typeface="Arial"/>
                <a:ea typeface="Arial"/>
                <a:cs typeface="Arial"/>
                <a:sym typeface="Arial"/>
              </a:rPr>
              <a:t>Showcased: </a:t>
            </a:r>
            <a:r>
              <a:rPr lang="en-US" sz="1100" b="1" i="0" u="none" strike="noStrike" cap="none" dirty="0">
                <a:solidFill>
                  <a:srgbClr val="000000"/>
                </a:solidFill>
                <a:effectLst/>
                <a:latin typeface="Arial"/>
                <a:ea typeface="Arial"/>
                <a:cs typeface="Arial"/>
                <a:sym typeface="Arial"/>
              </a:rPr>
              <a:t>11</a:t>
            </a:r>
            <a:r>
              <a:rPr lang="en-US" sz="1100" b="0" i="0" u="none" strike="noStrike" cap="none" dirty="0">
                <a:solidFill>
                  <a:srgbClr val="000000"/>
                </a:solidFill>
                <a:effectLst/>
                <a:latin typeface="Arial"/>
                <a:ea typeface="Arial"/>
                <a:cs typeface="Arial"/>
                <a:sym typeface="Arial"/>
              </a:rPr>
              <a:t>:  API ML Conformant Extensions /</a:t>
            </a:r>
            <a:r>
              <a:rPr lang="en-US" sz="1100" b="1" i="0" u="none" strike="noStrike" cap="none" dirty="0">
                <a:solidFill>
                  <a:srgbClr val="000000"/>
                </a:solidFill>
                <a:effectLst/>
                <a:latin typeface="Arial"/>
                <a:ea typeface="Arial"/>
                <a:cs typeface="Arial"/>
                <a:sym typeface="Arial"/>
              </a:rPr>
              <a:t> 5</a:t>
            </a:r>
            <a:r>
              <a:rPr lang="en-US" sz="1100" b="0" i="0" u="none" strike="noStrike" cap="none" dirty="0">
                <a:solidFill>
                  <a:srgbClr val="000000"/>
                </a:solidFill>
                <a:effectLst/>
                <a:latin typeface="Arial"/>
                <a:ea typeface="Arial"/>
                <a:cs typeface="Arial"/>
                <a:sym typeface="Arial"/>
              </a:rPr>
              <a:t>:  App Framework Conformant Extensions / </a:t>
            </a:r>
            <a:r>
              <a:rPr lang="en-US" sz="1100" b="1" i="0" u="none" strike="noStrike" cap="none" dirty="0">
                <a:solidFill>
                  <a:srgbClr val="000000"/>
                </a:solidFill>
                <a:effectLst/>
                <a:latin typeface="Arial"/>
                <a:ea typeface="Arial"/>
                <a:cs typeface="Arial"/>
                <a:sym typeface="Arial"/>
              </a:rPr>
              <a:t>25</a:t>
            </a:r>
            <a:r>
              <a:rPr lang="en-US" sz="1100" b="0" i="0" u="none" strike="noStrike" cap="none" dirty="0">
                <a:solidFill>
                  <a:srgbClr val="000000"/>
                </a:solidFill>
                <a:effectLst/>
                <a:latin typeface="Arial"/>
                <a:ea typeface="Arial"/>
                <a:cs typeface="Arial"/>
                <a:sym typeface="Arial"/>
              </a:rPr>
              <a:t>:  Conformant CLI Plug-ins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endParaRPr lang="en-US" dirty="0"/>
          </a:p>
        </p:txBody>
      </p:sp>
    </p:spTree>
    <p:extLst>
      <p:ext uri="{BB962C8B-B14F-4D97-AF65-F5344CB8AC3E}">
        <p14:creationId xmlns:p14="http://schemas.microsoft.com/office/powerpoint/2010/main" val="33812283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fontAlgn="base">
              <a:buNone/>
            </a:pPr>
            <a:r>
              <a:rPr lang="en-US" sz="800" b="0" i="0" u="none" strike="noStrike" cap="none" dirty="0">
                <a:solidFill>
                  <a:srgbClr val="000000"/>
                </a:solidFill>
                <a:effectLst/>
                <a:latin typeface="Arial"/>
                <a:ea typeface="Arial"/>
                <a:cs typeface="Arial"/>
                <a:sym typeface="Arial"/>
              </a:rPr>
              <a:t>https://www.openmainframeproject.org/projects/zowe/conformance</a:t>
            </a:r>
          </a:p>
          <a:p>
            <a:pPr marL="158750" indent="0" fontAlgn="base">
              <a:buNone/>
            </a:pPr>
            <a:endParaRPr lang="en-US" sz="800" b="0" i="0" u="none" strike="noStrike" cap="none" dirty="0">
              <a:solidFill>
                <a:srgbClr val="000000"/>
              </a:solidFill>
              <a:effectLst/>
              <a:latin typeface="Arial"/>
              <a:ea typeface="Arial"/>
              <a:cs typeface="Arial"/>
              <a:sym typeface="Arial"/>
            </a:endParaRPr>
          </a:p>
          <a:p>
            <a:pPr marL="158750" indent="0" fontAlgn="base">
              <a:buNone/>
            </a:pPr>
            <a:r>
              <a:rPr lang="en-US" sz="800" b="0" i="0" u="none" strike="noStrike" cap="none" dirty="0">
                <a:solidFill>
                  <a:srgbClr val="000000"/>
                </a:solidFill>
                <a:effectLst/>
                <a:latin typeface="Arial"/>
                <a:ea typeface="Arial"/>
                <a:cs typeface="Arial"/>
                <a:sym typeface="Arial"/>
              </a:rPr>
              <a:t>The Zowe Conformance Program aims to give users the confidence that when they use a product, app, or distribution that leverages Zowe they can expect a high level of common functionality, interoperability and user experience.  </a:t>
            </a:r>
          </a:p>
          <a:p>
            <a:pPr marL="158750" indent="0" fontAlgn="base">
              <a:buNone/>
            </a:pPr>
            <a:endParaRPr lang="en-US" sz="800" b="0" i="0" u="none" strike="noStrike" cap="none" dirty="0">
              <a:solidFill>
                <a:srgbClr val="000000"/>
              </a:solidFill>
              <a:effectLst/>
              <a:latin typeface="Arial"/>
              <a:ea typeface="Arial"/>
              <a:cs typeface="Arial"/>
              <a:sym typeface="Arial"/>
            </a:endParaRPr>
          </a:p>
          <a:p>
            <a:pPr marL="158750" indent="0" fontAlgn="base">
              <a:buNone/>
            </a:pPr>
            <a:r>
              <a:rPr lang="en-US" sz="800" b="0" i="0" u="none" strike="noStrike" cap="none" dirty="0">
                <a:solidFill>
                  <a:srgbClr val="000000"/>
                </a:solidFill>
                <a:effectLst/>
                <a:latin typeface="Arial"/>
                <a:ea typeface="Arial"/>
                <a:cs typeface="Arial"/>
                <a:sym typeface="Arial"/>
              </a:rPr>
              <a:t>Conformance provides Independent Software Vendors (ISVs), System Integrators (SIs) and end users greater confidence that their software will behave as expected. Just like Zowe, the Conformance program will continue to evolve and is being developed by committers and contributors in the community. The Zowe Conformance Program is administered by the Open Mainframe Project.</a:t>
            </a:r>
          </a:p>
          <a:p>
            <a:pPr marL="158750" indent="0" fontAlgn="base">
              <a:buNone/>
            </a:pPr>
            <a:endParaRPr lang="en-US" sz="800" b="0" i="0" u="none" strike="noStrike" cap="none" dirty="0">
              <a:solidFill>
                <a:srgbClr val="000000"/>
              </a:solidFill>
              <a:effectLst/>
              <a:latin typeface="Arial"/>
              <a:ea typeface="Arial"/>
              <a:cs typeface="Arial"/>
              <a:sym typeface="Arial"/>
            </a:endParaRPr>
          </a:p>
          <a:p>
            <a:pPr marL="158750" indent="0" fontAlgn="base">
              <a:buNone/>
            </a:pPr>
            <a:r>
              <a:rPr lang="en-US" sz="800" b="0" i="0" u="none" strike="noStrike" cap="none" dirty="0">
                <a:solidFill>
                  <a:srgbClr val="000000"/>
                </a:solidFill>
                <a:effectLst/>
                <a:latin typeface="Arial"/>
                <a:ea typeface="Arial"/>
                <a:cs typeface="Arial"/>
                <a:sym typeface="Arial"/>
              </a:rPr>
              <a:t>All vendors are invited to submit conformance testing results for review and approval by the Open Mainframe Project. If your company provides software based on Zowe, we encourage you to get certified today.</a:t>
            </a:r>
          </a:p>
          <a:p>
            <a:pPr marL="158750" indent="0">
              <a:buNone/>
            </a:pPr>
            <a:endParaRPr lang="en-US" dirty="0"/>
          </a:p>
        </p:txBody>
      </p:sp>
    </p:spTree>
    <p:extLst>
      <p:ext uri="{BB962C8B-B14F-4D97-AF65-F5344CB8AC3E}">
        <p14:creationId xmlns:p14="http://schemas.microsoft.com/office/powerpoint/2010/main" val="2921455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1" dirty="0"/>
              <a:t>Speaker</a:t>
            </a:r>
            <a:r>
              <a:rPr lang="en-US" sz="1400" b="1" baseline="0" dirty="0"/>
              <a:t> – Mike DuBois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400" b="1"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1" baseline="0" dirty="0"/>
              <a:t>20PI3 CLI Squad Achievements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400" b="1" baseline="0" dirty="0"/>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Zowe Client Python SDK published.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baseline="0" dirty="0">
                <a:solidFill>
                  <a:srgbClr val="000000"/>
                </a:solidFill>
                <a:effectLst/>
                <a:latin typeface="Arial"/>
                <a:ea typeface="Arial"/>
                <a:cs typeface="Arial"/>
                <a:sym typeface="Arial"/>
              </a:rPr>
              <a:t>Has been published to Python Package Index</a:t>
            </a:r>
            <a:endParaRPr lang="en-US" sz="1100" b="0" i="0" u="none" strike="noStrike" cap="none" dirty="0">
              <a:solidFill>
                <a:srgbClr val="000000"/>
              </a:solidFill>
              <a:effectLst/>
              <a:latin typeface="Arial"/>
              <a:ea typeface="Arial"/>
              <a:cs typeface="Arial"/>
              <a:sym typeface="Arial"/>
            </a:endParaRP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Check out the documentation: </a:t>
            </a:r>
            <a:r>
              <a:rPr lang="en-US" sz="1100" b="0" i="0" u="none" strike="noStrike" cap="none" dirty="0">
                <a:solidFill>
                  <a:srgbClr val="000000"/>
                </a:solidFill>
                <a:effectLst/>
                <a:latin typeface="Arial"/>
                <a:ea typeface="Arial"/>
                <a:cs typeface="Arial"/>
                <a:sym typeface="Arial"/>
                <a:hlinkClick r:id="rId3"/>
              </a:rPr>
              <a:t>https://zowe-client-python-sdk.readthedocs.io/en/latest/packages/packages.html</a:t>
            </a:r>
            <a:endParaRPr lang="en-US" sz="1100" b="0" i="0" u="none" strike="noStrike" cap="none" dirty="0">
              <a:solidFill>
                <a:srgbClr val="000000"/>
              </a:solidFill>
              <a:effectLst/>
              <a:latin typeface="Arial"/>
              <a:ea typeface="Arial"/>
              <a:cs typeface="Arial"/>
              <a:sym typeface="Arial"/>
            </a:endParaRPr>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Zowe Client Swift SDK is available in GitHub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-&gt; </a:t>
            </a:r>
            <a:r>
              <a:rPr lang="en-US" sz="1100" b="0" i="0" u="none" strike="noStrike" cap="none" dirty="0">
                <a:solidFill>
                  <a:srgbClr val="000000"/>
                </a:solidFill>
                <a:effectLst/>
                <a:latin typeface="Arial"/>
                <a:ea typeface="Arial"/>
                <a:cs typeface="Arial"/>
                <a:sym typeface="Arial"/>
                <a:hlinkClick r:id="rId4"/>
              </a:rPr>
              <a:t>https://github.com/zowe/zowe-client-swift-sdk</a:t>
            </a:r>
            <a:r>
              <a:rPr lang="en-US" sz="1100" b="0" i="0" u="none" strike="noStrike" cap="none" dirty="0">
                <a:solidFill>
                  <a:srgbClr val="000000"/>
                </a:solidFill>
                <a:effectLst/>
                <a:latin typeface="Arial"/>
                <a:ea typeface="Arial"/>
                <a:cs typeface="Arial"/>
                <a:sym typeface="Arial"/>
              </a:rPr>
              <a:t>.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Let us know your feedback!  We will plan to publish some documentation around this in the next PI if there is interest.</a:t>
            </a:r>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Node SDK is nearly published.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Will be published</a:t>
            </a:r>
            <a:r>
              <a:rPr lang="en-US" sz="1100" b="0" i="0" u="none" strike="noStrike" cap="none" baseline="0" dirty="0">
                <a:solidFill>
                  <a:srgbClr val="000000"/>
                </a:solidFill>
                <a:effectLst/>
                <a:latin typeface="Arial"/>
                <a:ea typeface="Arial"/>
                <a:cs typeface="Arial"/>
                <a:sym typeface="Arial"/>
              </a:rPr>
              <a:t> to public npm</a:t>
            </a:r>
            <a:endParaRPr lang="en-US" sz="1100" b="0" i="0" u="none" strike="noStrike" cap="none" dirty="0">
              <a:solidFill>
                <a:srgbClr val="000000"/>
              </a:solidFill>
              <a:effectLst/>
              <a:latin typeface="Arial"/>
              <a:ea typeface="Arial"/>
              <a:cs typeface="Arial"/>
              <a:sym typeface="Arial"/>
            </a:endParaRP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The corresponding SDK doc will be published and content will be added to Zowe.org once the Node SDK is live.</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endParaRPr lang="en-US" sz="1100" b="0"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r>
              <a:rPr lang="en-US" sz="1400" b="1" i="0" u="none" strike="noStrike" cap="none" baseline="0" dirty="0">
                <a:solidFill>
                  <a:srgbClr val="000000"/>
                </a:solidFill>
                <a:effectLst/>
                <a:latin typeface="Arial"/>
                <a:cs typeface="Arial"/>
                <a:sym typeface="Arial"/>
              </a:rPr>
              <a:t>20PI3 API Squad Achievements</a:t>
            </a: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1" i="0" u="none" strike="noStrike" cap="none" baseline="0" dirty="0">
              <a:solidFill>
                <a:srgbClr val="000000"/>
              </a:solidFill>
              <a:effectLst/>
              <a:latin typeface="Arial"/>
              <a:cs typeface="Arial"/>
              <a:sym typeface="Arial"/>
            </a:endParaRPr>
          </a:p>
          <a:p>
            <a:pPr marL="158750" indent="0">
              <a:buFont typeface="Arial" panose="020B0604020202020204" pitchFamily="34" charset="0"/>
              <a:buNone/>
            </a:pPr>
            <a:r>
              <a:rPr lang="en-US" sz="1100" b="0" i="0" u="none" strike="noStrike" cap="none" dirty="0">
                <a:solidFill>
                  <a:srgbClr val="000000"/>
                </a:solidFill>
                <a:effectLst/>
                <a:latin typeface="Arial"/>
                <a:ea typeface="Arial"/>
                <a:cs typeface="Arial"/>
                <a:sym typeface="Arial"/>
              </a:rPr>
              <a:t>The API Squad closed over 140 Issues and PRs notably...</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Removed the dependency of Zowe API ML on z/OSMF for authentication by adding SAF as an additional authentication provider (for obtaining the JWT) #472</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The Swagger URL is now provided for z/OSMF. This URL provides full documentation containing the Try It Out functionality if the z/OSMF version supports the Swagger endpoint.  Alternatively, the URL provides the info endpoint to directly enable access to Zowe endpoints. #665</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The default configuration of API ML now supports character encoding. #777</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Welcomed 2 new members - Jordan Cain &amp; Carson Cook</a:t>
            </a:r>
            <a:endParaRPr lang="en-US" sz="1400" b="1"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1"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r>
              <a:rPr lang="en-US" sz="1400" b="1" i="0" u="none" strike="noStrike" cap="none" baseline="0" dirty="0">
                <a:solidFill>
                  <a:srgbClr val="000000"/>
                </a:solidFill>
                <a:effectLst/>
                <a:latin typeface="Arial"/>
                <a:cs typeface="Arial"/>
                <a:sym typeface="Arial"/>
              </a:rPr>
              <a:t>20PI3 App Framework Squad Achievements</a:t>
            </a: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0" i="0" u="none" strike="noStrike" cap="none" baseline="0" dirty="0">
              <a:solidFill>
                <a:srgbClr val="000000"/>
              </a:solidFill>
              <a:effectLst/>
              <a:latin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Revised and detailed HA/FT plan with other squads, significantly reducing the complexity of implementation and improving the expected user experience and HA/FT guarantees</a:t>
            </a:r>
            <a:endParaRPr lang="en-US" sz="1050" b="0" i="0" u="none" strike="noStrike" cap="none" dirty="0">
              <a:solidFill>
                <a:srgbClr val="000000"/>
              </a:solidFill>
              <a:effectLst/>
              <a:latin typeface="Arial"/>
              <a:ea typeface="Arial"/>
              <a:cs typeface="Arial"/>
              <a:sym typeface="Arial"/>
            </a:endParaRPr>
          </a:p>
          <a:p>
            <a:pPr marL="914400" lvl="1" indent="-29845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Eliminated the need to implement a leader </a:t>
            </a:r>
            <a:r>
              <a:rPr lang="en-US" sz="1100" b="0" i="0" u="none" strike="noStrike" cap="none" dirty="0" err="1">
                <a:solidFill>
                  <a:srgbClr val="000000"/>
                </a:solidFill>
                <a:effectLst/>
                <a:latin typeface="Arial"/>
                <a:ea typeface="Arial"/>
                <a:cs typeface="Arial"/>
                <a:sym typeface="Arial"/>
              </a:rPr>
              <a:t>electrion</a:t>
            </a:r>
            <a:r>
              <a:rPr lang="en-US" sz="1100" b="0" i="0" u="none" strike="noStrike" cap="none" dirty="0">
                <a:solidFill>
                  <a:srgbClr val="000000"/>
                </a:solidFill>
                <a:effectLst/>
                <a:latin typeface="Arial"/>
                <a:ea typeface="Arial"/>
                <a:cs typeface="Arial"/>
                <a:sym typeface="Arial"/>
              </a:rPr>
              <a:t> algorithm in ZSS</a:t>
            </a:r>
            <a:endParaRPr lang="en-US" sz="1050" b="0" i="0" u="none" strike="noStrike" cap="none" dirty="0">
              <a:solidFill>
                <a:srgbClr val="000000"/>
              </a:solidFill>
              <a:effectLst/>
              <a:latin typeface="Arial"/>
              <a:ea typeface="Arial"/>
              <a:cs typeface="Arial"/>
              <a:sym typeface="Arial"/>
            </a:endParaRPr>
          </a:p>
          <a:p>
            <a:pPr marL="914400" lvl="1" indent="-29845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Investigated potential state storage DBs for a good match; compiled </a:t>
            </a:r>
            <a:r>
              <a:rPr lang="en-US" sz="1100" b="0" i="0" u="none" strike="noStrike" cap="none" dirty="0" err="1">
                <a:solidFill>
                  <a:srgbClr val="000000"/>
                </a:solidFill>
                <a:effectLst/>
                <a:latin typeface="Arial"/>
                <a:ea typeface="Arial"/>
                <a:cs typeface="Arial"/>
                <a:sym typeface="Arial"/>
              </a:rPr>
              <a:t>redis</a:t>
            </a:r>
            <a:r>
              <a:rPr lang="en-US" sz="1100" b="0" i="0" u="none" strike="noStrike" cap="none" dirty="0">
                <a:solidFill>
                  <a:srgbClr val="000000"/>
                </a:solidFill>
                <a:effectLst/>
                <a:latin typeface="Arial"/>
                <a:ea typeface="Arial"/>
                <a:cs typeface="Arial"/>
                <a:sym typeface="Arial"/>
              </a:rPr>
              <a:t> on z/</a:t>
            </a:r>
            <a:r>
              <a:rPr lang="en-US" sz="1100" b="0" i="0" u="none" strike="noStrike" cap="none" dirty="0" err="1">
                <a:solidFill>
                  <a:srgbClr val="000000"/>
                </a:solidFill>
                <a:effectLst/>
                <a:latin typeface="Arial"/>
                <a:ea typeface="Arial"/>
                <a:cs typeface="Arial"/>
                <a:sym typeface="Arial"/>
              </a:rPr>
              <a:t>os</a:t>
            </a:r>
            <a:r>
              <a:rPr lang="en-US" sz="1100" b="0" i="0" u="none" strike="noStrike" cap="none" dirty="0">
                <a:solidFill>
                  <a:srgbClr val="000000"/>
                </a:solidFill>
                <a:effectLst/>
                <a:latin typeface="Arial"/>
                <a:ea typeface="Arial"/>
                <a:cs typeface="Arial"/>
                <a:sym typeface="Arial"/>
              </a:rPr>
              <a:t> to evaluate</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Created an automated build pipeline for and posted to </a:t>
            </a:r>
            <a:r>
              <a:rPr lang="en-US" sz="1100" b="0" i="0" u="none" strike="noStrike" cap="none" dirty="0" err="1">
                <a:solidFill>
                  <a:srgbClr val="000000"/>
                </a:solidFill>
                <a:effectLst/>
                <a:latin typeface="Arial"/>
                <a:ea typeface="Arial"/>
                <a:cs typeface="Arial"/>
                <a:sym typeface="Arial"/>
              </a:rPr>
              <a:t>dockerhub</a:t>
            </a:r>
            <a:r>
              <a:rPr lang="en-US" sz="1100" b="0" i="0" u="none" strike="noStrike" cap="none" dirty="0">
                <a:solidFill>
                  <a:srgbClr val="000000"/>
                </a:solidFill>
                <a:effectLst/>
                <a:latin typeface="Arial"/>
                <a:ea typeface="Arial"/>
                <a:cs typeface="Arial"/>
                <a:sym typeface="Arial"/>
              </a:rPr>
              <a:t> a </a:t>
            </a:r>
            <a:r>
              <a:rPr lang="en-US" sz="1100" b="0" i="0" u="none" strike="noStrike" cap="none" dirty="0" err="1">
                <a:solidFill>
                  <a:srgbClr val="000000"/>
                </a:solidFill>
                <a:effectLst/>
                <a:latin typeface="Arial"/>
                <a:ea typeface="Arial"/>
                <a:cs typeface="Arial"/>
                <a:sym typeface="Arial"/>
              </a:rPr>
              <a:t>Dockerized</a:t>
            </a:r>
            <a:r>
              <a:rPr lang="en-US" sz="1100" b="0" i="0" u="none" strike="noStrike" cap="none" dirty="0">
                <a:solidFill>
                  <a:srgbClr val="000000"/>
                </a:solidFill>
                <a:effectLst/>
                <a:latin typeface="Arial"/>
                <a:ea typeface="Arial"/>
                <a:cs typeface="Arial"/>
                <a:sym typeface="Arial"/>
              </a:rPr>
              <a:t> release of Zowe's server runtimes as an option to run under Linux as an alternative to z/OS</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Drafted documentation on how to use the </a:t>
            </a:r>
            <a:r>
              <a:rPr lang="en-US" sz="1100" b="0" i="0" u="none" strike="noStrike" cap="none" dirty="0" err="1">
                <a:solidFill>
                  <a:srgbClr val="000000"/>
                </a:solidFill>
                <a:effectLst/>
                <a:latin typeface="Arial"/>
                <a:ea typeface="Arial"/>
                <a:cs typeface="Arial"/>
                <a:sym typeface="Arial"/>
              </a:rPr>
              <a:t>docker</a:t>
            </a:r>
            <a:r>
              <a:rPr lang="en-US" sz="1100" b="0" i="0" u="none" strike="noStrike" cap="none" dirty="0">
                <a:solidFill>
                  <a:srgbClr val="000000"/>
                </a:solidFill>
                <a:effectLst/>
                <a:latin typeface="Arial"/>
                <a:ea typeface="Arial"/>
                <a:cs typeface="Arial"/>
                <a:sym typeface="Arial"/>
              </a:rPr>
              <a:t> image</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Ran and concluded a mentorship program with the OMP for 4 mentees to enhance the app framework and </a:t>
            </a:r>
            <a:r>
              <a:rPr lang="en-US" sz="1100" b="0" i="0" u="none" strike="noStrike" cap="none" dirty="0" err="1">
                <a:solidFill>
                  <a:srgbClr val="000000"/>
                </a:solidFill>
                <a:effectLst/>
                <a:latin typeface="Arial"/>
                <a:ea typeface="Arial"/>
                <a:cs typeface="Arial"/>
                <a:sym typeface="Arial"/>
              </a:rPr>
              <a:t>kickstart</a:t>
            </a:r>
            <a:r>
              <a:rPr lang="en-US" sz="1100" b="0" i="0" u="none" strike="noStrike" cap="none" dirty="0">
                <a:solidFill>
                  <a:srgbClr val="000000"/>
                </a:solidFill>
                <a:effectLst/>
                <a:latin typeface="Arial"/>
                <a:ea typeface="Arial"/>
                <a:cs typeface="Arial"/>
                <a:sym typeface="Arial"/>
              </a:rPr>
              <a:t> new app development</a:t>
            </a:r>
            <a:endParaRPr lang="en-US" sz="1050" b="0" i="0" u="none" strike="noStrike" cap="none" dirty="0">
              <a:solidFill>
                <a:srgbClr val="000000"/>
              </a:solidFill>
              <a:effectLst/>
              <a:latin typeface="Arial"/>
              <a:ea typeface="Arial"/>
              <a:cs typeface="Arial"/>
              <a:sym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baseline="0" dirty="0"/>
              <a:t>20PI3 Zowe Explorer Squad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baseline="0" dirty="0"/>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Enhanced user experience by introducing a configurable/</a:t>
            </a:r>
            <a:r>
              <a:rPr lang="en-US" sz="1100" b="0" i="0" u="none" strike="noStrike" cap="none" dirty="0" err="1">
                <a:solidFill>
                  <a:srgbClr val="000000"/>
                </a:solidFill>
                <a:effectLst/>
                <a:latin typeface="Arial"/>
                <a:ea typeface="Arial"/>
                <a:cs typeface="Arial"/>
                <a:sym typeface="Arial"/>
              </a:rPr>
              <a:t>toggleable</a:t>
            </a:r>
            <a:r>
              <a:rPr lang="en-US" sz="1100" b="0" i="0" u="none" strike="noStrike" cap="none" dirty="0">
                <a:solidFill>
                  <a:srgbClr val="000000"/>
                </a:solidFill>
                <a:effectLst/>
                <a:latin typeface="Arial"/>
                <a:ea typeface="Arial"/>
                <a:cs typeface="Arial"/>
                <a:sym typeface="Arial"/>
              </a:rPr>
              <a:t> profile validation mechanism. (v1.7.0,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Improved installation speed and overall performance by bundling the extension using </a:t>
            </a:r>
            <a:r>
              <a:rPr lang="en-US" sz="1100" b="0" i="0" u="none" strike="noStrike" cap="none" dirty="0" err="1">
                <a:solidFill>
                  <a:srgbClr val="000000"/>
                </a:solidFill>
                <a:effectLst/>
                <a:latin typeface="Arial"/>
                <a:ea typeface="Arial"/>
                <a:cs typeface="Arial"/>
                <a:sym typeface="Arial"/>
              </a:rPr>
              <a:t>Webpack</a:t>
            </a:r>
            <a:r>
              <a:rPr lang="en-US" sz="1100" b="0" i="0" u="none" strike="noStrike" cap="none" dirty="0">
                <a:solidFill>
                  <a:srgbClr val="000000"/>
                </a:solidFill>
                <a:effectLst/>
                <a:latin typeface="Arial"/>
                <a:ea typeface="Arial"/>
                <a:cs typeface="Arial"/>
                <a:sym typeface="Arial"/>
              </a:rPr>
              <a:t>. (v1.8.0)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Augmented developer experience by implementing the `Allocate-Like` functionality to simplify the creation of datasets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Elevated user experience by grouping favorites into a more consistent profile-specific view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Tech Debt: Finalized unit and integration tests refactoring (Carry-over v1.7.0)</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baseline="0" dirty="0"/>
              <a:t>20PI3 Documentation Squad Achievements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457200" indent="-298450" rtl="0">
              <a:buFont typeface="Arial" panose="020B0604020202020204" pitchFamily="34" charset="0"/>
              <a:buChar char="•"/>
            </a:pPr>
            <a:r>
              <a:rPr lang="en-US" sz="1100" b="1" i="0" u="none" strike="noStrike" cap="none" dirty="0">
                <a:solidFill>
                  <a:srgbClr val="000000"/>
                </a:solidFill>
                <a:effectLst/>
                <a:latin typeface="Arial"/>
                <a:ea typeface="Arial"/>
                <a:cs typeface="Arial"/>
                <a:sym typeface="Arial"/>
              </a:rPr>
              <a:t>Overall </a:t>
            </a:r>
            <a:r>
              <a:rPr lang="en-US" sz="1100" b="0" i="0" u="none" strike="noStrike" cap="none" dirty="0">
                <a:solidFill>
                  <a:srgbClr val="000000"/>
                </a:solidFill>
                <a:effectLst/>
                <a:latin typeface="Arial"/>
                <a:ea typeface="Arial"/>
                <a:cs typeface="Arial"/>
                <a:sym typeface="Arial"/>
              </a:rPr>
              <a:t>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API reference guide available (Thanks @Carson)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Release notes process streamlined with automation (This is a highlight, it helps every squad to deliver more efficiently)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Supported each Zowe 1.x.x release, curated contributions to documentation, and supported the community.  </a:t>
            </a:r>
          </a:p>
          <a:p>
            <a:pPr marL="457200" indent="-298450" rtl="0">
              <a:buFont typeface="Arial" panose="020B0604020202020204" pitchFamily="34" charset="0"/>
              <a:buChar char="•"/>
            </a:pPr>
            <a:r>
              <a:rPr lang="en-US" sz="1100" b="1" i="0" u="none" strike="noStrike" cap="none" dirty="0">
                <a:solidFill>
                  <a:srgbClr val="000000"/>
                </a:solidFill>
                <a:effectLst/>
                <a:latin typeface="Arial"/>
                <a:ea typeface="Arial"/>
                <a:cs typeface="Arial"/>
                <a:sym typeface="Arial"/>
              </a:rPr>
              <a:t>Zowe CLI</a:t>
            </a:r>
            <a:r>
              <a:rPr lang="en-US" sz="1100" b="0" i="0" u="none" strike="noStrike" cap="none" dirty="0">
                <a:solidFill>
                  <a:srgbClr val="000000"/>
                </a:solidFill>
                <a:effectLst/>
                <a:latin typeface="Arial"/>
                <a:ea typeface="Arial"/>
                <a:cs typeface="Arial"/>
                <a:sym typeface="Arial"/>
              </a:rPr>
              <a:t>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Created documentation for the Zowe Client SDKs.  Download the SDKs from </a:t>
            </a:r>
            <a:r>
              <a:rPr lang="en-US" sz="1100" b="0" i="0" u="none" strike="noStrike" cap="none" dirty="0">
                <a:solidFill>
                  <a:srgbClr val="000000"/>
                </a:solidFill>
                <a:effectLst/>
                <a:latin typeface="Arial"/>
                <a:ea typeface="Arial"/>
                <a:cs typeface="Arial"/>
                <a:sym typeface="Arial"/>
                <a:hlinkClick r:id="rId5"/>
              </a:rPr>
              <a:t>Zowe.org</a:t>
            </a:r>
            <a:r>
              <a:rPr lang="en-US" sz="1100" b="0" i="0" u="none" strike="noStrike" cap="none" dirty="0">
                <a:solidFill>
                  <a:srgbClr val="000000"/>
                </a:solidFill>
                <a:effectLst/>
                <a:latin typeface="Arial"/>
                <a:ea typeface="Arial"/>
                <a:cs typeface="Arial"/>
                <a:sym typeface="Arial"/>
              </a:rPr>
              <a:t>. (Note: doc isn't published yet, pending code delivery)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Documented how to leverage the SSO/MFA features in Zowe CLI, using the new "base profile" to store a token.</a:t>
            </a:r>
            <a:endParaRPr lang="en-US" sz="1100" b="1" i="0" u="none" strike="noStrike" cap="none" dirty="0">
              <a:solidFill>
                <a:srgbClr val="000000"/>
              </a:solidFill>
              <a:effectLst/>
              <a:latin typeface="Arial"/>
              <a:ea typeface="Arial"/>
              <a:cs typeface="Arial"/>
              <a:sym typeface="Arial"/>
            </a:endParaRPr>
          </a:p>
          <a:p>
            <a:pPr marL="158750" indent="0" rtl="0">
              <a:buNone/>
            </a:pPr>
            <a:endParaRPr lang="en-US" sz="1100" b="1" i="0" u="none" strike="noStrike" cap="none" dirty="0">
              <a:solidFill>
                <a:srgbClr val="000000"/>
              </a:solidFill>
              <a:effectLst/>
              <a:latin typeface="Arial"/>
              <a:ea typeface="Arial"/>
              <a:cs typeface="Arial"/>
              <a:sym typeface="Arial"/>
            </a:endParaRPr>
          </a:p>
          <a:p>
            <a:pPr marL="158750" indent="0" rtl="0">
              <a:buNone/>
            </a:pPr>
            <a:r>
              <a:rPr lang="en-US" sz="1100" b="1" i="0" u="none" strike="noStrike" cap="none" dirty="0">
                <a:solidFill>
                  <a:srgbClr val="000000"/>
                </a:solidFill>
                <a:effectLst/>
                <a:latin typeface="Arial"/>
                <a:ea typeface="Arial"/>
                <a:cs typeface="Arial"/>
                <a:sym typeface="Arial"/>
              </a:rPr>
              <a:t>20PI3 Onboarding Squad Achievements</a:t>
            </a:r>
          </a:p>
          <a:p>
            <a:pPr marL="158750" indent="0" rtl="0">
              <a:buNone/>
            </a:pPr>
            <a:endParaRPr lang="en-US" sz="1100" b="0" i="0" u="none" strike="noStrike" cap="none" dirty="0">
              <a:solidFill>
                <a:srgbClr val="000000"/>
              </a:solidFill>
              <a:effectLst/>
              <a:latin typeface="Arial"/>
              <a:ea typeface="Arial"/>
              <a:cs typeface="Arial"/>
              <a:sym typeface="Arial"/>
            </a:endParaRPr>
          </a:p>
          <a:p>
            <a:pPr rtl="0" fontAlgn="base"/>
            <a:r>
              <a:rPr lang="en-US" sz="1100" b="0" i="0" u="none" strike="noStrike" cap="none" dirty="0">
                <a:solidFill>
                  <a:srgbClr val="000000"/>
                </a:solidFill>
                <a:effectLst/>
                <a:latin typeface="Arial"/>
                <a:ea typeface="Arial"/>
                <a:cs typeface="Arial"/>
                <a:sym typeface="Arial"/>
              </a:rPr>
              <a:t>On-boarded a new ISV: Software Engineering (i.e. SEGUS Software) to Zowe </a:t>
            </a:r>
          </a:p>
          <a:p>
            <a:pPr rtl="0" fontAlgn="base"/>
            <a:r>
              <a:rPr lang="en-US" sz="1100" b="0" i="0" u="none" strike="noStrike" cap="none" dirty="0">
                <a:solidFill>
                  <a:srgbClr val="000000"/>
                </a:solidFill>
                <a:effectLst/>
                <a:latin typeface="Arial"/>
                <a:ea typeface="Arial"/>
                <a:cs typeface="Arial"/>
                <a:sym typeface="Arial"/>
              </a:rPr>
              <a:t>Introduced the V1 Conformance Program including</a:t>
            </a:r>
          </a:p>
          <a:p>
            <a:pPr lvl="1" rtl="0" fontAlgn="base"/>
            <a:r>
              <a:rPr lang="en-US" sz="1100" b="0" i="0" u="none" strike="noStrike" cap="none" dirty="0">
                <a:solidFill>
                  <a:srgbClr val="000000"/>
                </a:solidFill>
                <a:effectLst/>
                <a:latin typeface="Arial"/>
                <a:ea typeface="Arial"/>
                <a:cs typeface="Arial"/>
                <a:sym typeface="Arial"/>
              </a:rPr>
              <a:t>New Badges</a:t>
            </a:r>
          </a:p>
          <a:p>
            <a:pPr lvl="1" rtl="0" fontAlgn="base"/>
            <a:r>
              <a:rPr lang="en-US" sz="1100" b="0" i="0" u="none" strike="noStrike" cap="none" dirty="0">
                <a:solidFill>
                  <a:srgbClr val="000000"/>
                </a:solidFill>
                <a:effectLst/>
                <a:latin typeface="Arial"/>
                <a:ea typeface="Arial"/>
                <a:cs typeface="Arial"/>
                <a:sym typeface="Arial"/>
              </a:rPr>
              <a:t>Revised Terms &amp; Conditions</a:t>
            </a:r>
          </a:p>
          <a:p>
            <a:pPr lvl="1" rtl="0" fontAlgn="base"/>
            <a:r>
              <a:rPr lang="en-US" sz="1100" b="0" i="0" u="none" strike="noStrike" cap="none" dirty="0">
                <a:solidFill>
                  <a:srgbClr val="000000"/>
                </a:solidFill>
                <a:effectLst/>
                <a:latin typeface="Arial"/>
                <a:ea typeface="Arial"/>
                <a:cs typeface="Arial"/>
                <a:sym typeface="Arial"/>
              </a:rPr>
              <a:t>Revised Test Criteria, Test Criteria Format and Test Criteria “storage” i.e. moved to GitHub </a:t>
            </a:r>
          </a:p>
          <a:p>
            <a:pPr lvl="1" rtl="0" fontAlgn="base"/>
            <a:r>
              <a:rPr lang="en-US" sz="1100" b="0" i="0" u="none" strike="noStrike" cap="none" dirty="0">
                <a:solidFill>
                  <a:srgbClr val="000000"/>
                </a:solidFill>
                <a:effectLst/>
                <a:latin typeface="Arial"/>
                <a:ea typeface="Arial"/>
                <a:cs typeface="Arial"/>
                <a:sym typeface="Arial"/>
              </a:rPr>
              <a:t>Introduced the Test Criteria Change Process</a:t>
            </a:r>
          </a:p>
          <a:p>
            <a:pPr rtl="0" fontAlgn="base"/>
            <a:r>
              <a:rPr lang="en-US" sz="1100" b="0" i="0" u="none" strike="noStrike" cap="none" dirty="0">
                <a:solidFill>
                  <a:srgbClr val="000000"/>
                </a:solidFill>
                <a:effectLst/>
                <a:latin typeface="Arial"/>
                <a:ea typeface="Arial"/>
                <a:cs typeface="Arial"/>
                <a:sym typeface="Arial"/>
              </a:rPr>
              <a:t>Transitioned the Metrics Gathering to new members, began researching automation, introduced “live pull” from Google sheets</a:t>
            </a:r>
          </a:p>
          <a:p>
            <a:pPr rtl="0" fontAlgn="base"/>
            <a:r>
              <a:rPr lang="en-US" sz="1100" b="0" i="0" u="none" strike="noStrike" cap="none" dirty="0">
                <a:solidFill>
                  <a:srgbClr val="000000"/>
                </a:solidFill>
                <a:effectLst/>
                <a:latin typeface="Arial"/>
                <a:ea typeface="Arial"/>
                <a:cs typeface="Arial"/>
                <a:sym typeface="Arial"/>
              </a:rPr>
              <a:t>Social Media Management of Medium.com/ZOWE</a:t>
            </a:r>
          </a:p>
          <a:p>
            <a:pPr lvl="1" rtl="0" fontAlgn="base"/>
            <a:r>
              <a:rPr lang="en-US" sz="1100" b="0" i="0" u="none" strike="noStrike" cap="none" dirty="0">
                <a:solidFill>
                  <a:srgbClr val="000000"/>
                </a:solidFill>
                <a:effectLst/>
                <a:latin typeface="Arial"/>
                <a:ea typeface="Arial"/>
                <a:cs typeface="Arial"/>
                <a:sym typeface="Arial"/>
              </a:rPr>
              <a:t>Categorized </a:t>
            </a:r>
            <a:r>
              <a:rPr lang="en-US" sz="1100" b="1" i="0" u="none" strike="noStrike" cap="none" dirty="0">
                <a:solidFill>
                  <a:srgbClr val="000000"/>
                </a:solidFill>
                <a:effectLst/>
                <a:latin typeface="Arial"/>
                <a:ea typeface="Arial"/>
                <a:cs typeface="Arial"/>
                <a:sym typeface="Arial"/>
              </a:rPr>
              <a:t>54 blogs</a:t>
            </a:r>
            <a:r>
              <a:rPr lang="en-US" sz="1100" b="0" i="0" u="none" strike="noStrike" cap="none" dirty="0">
                <a:solidFill>
                  <a:srgbClr val="000000"/>
                </a:solidFill>
                <a:effectLst/>
                <a:latin typeface="Arial"/>
                <a:ea typeface="Arial"/>
                <a:cs typeface="Arial"/>
                <a:sym typeface="Arial"/>
              </a:rPr>
              <a:t> {CORE} or {Ecosystem}</a:t>
            </a:r>
          </a:p>
          <a:p>
            <a:pPr lvl="1" rtl="0" fontAlgn="base"/>
            <a:r>
              <a:rPr lang="en-US" sz="1100" b="0" i="0" u="none" strike="noStrike" cap="none" dirty="0">
                <a:solidFill>
                  <a:srgbClr val="000000"/>
                </a:solidFill>
                <a:effectLst/>
                <a:latin typeface="Arial"/>
                <a:ea typeface="Arial"/>
                <a:cs typeface="Arial"/>
                <a:sym typeface="Arial"/>
              </a:rPr>
              <a:t>Reviewed and introduced </a:t>
            </a:r>
            <a:r>
              <a:rPr lang="en-US" sz="1100" b="1" i="0" u="none" strike="noStrike" cap="none" dirty="0">
                <a:solidFill>
                  <a:srgbClr val="000000"/>
                </a:solidFill>
                <a:effectLst/>
                <a:latin typeface="Arial"/>
                <a:ea typeface="Arial"/>
                <a:cs typeface="Arial"/>
                <a:sym typeface="Arial"/>
              </a:rPr>
              <a:t>9 new blogs</a:t>
            </a:r>
            <a:r>
              <a:rPr lang="en-US" sz="1100" b="0" i="0" u="none" strike="noStrike" cap="none" dirty="0">
                <a:solidFill>
                  <a:srgbClr val="000000"/>
                </a:solidFill>
                <a:effectLst/>
                <a:latin typeface="Arial"/>
                <a:ea typeface="Arial"/>
                <a:cs typeface="Arial"/>
                <a:sym typeface="Arial"/>
              </a:rPr>
              <a:t> in 19PI3</a:t>
            </a:r>
          </a:p>
          <a:p>
            <a:pPr rtl="0" fontAlgn="base"/>
            <a:r>
              <a:rPr lang="en-US" sz="1100" b="0" i="0" u="none" strike="noStrike" cap="none" dirty="0">
                <a:solidFill>
                  <a:srgbClr val="000000"/>
                </a:solidFill>
                <a:effectLst/>
                <a:latin typeface="Arial"/>
                <a:ea typeface="Arial"/>
                <a:cs typeface="Arial"/>
                <a:sym typeface="Arial"/>
              </a:rPr>
              <a:t>Established Zowe Quarterly Webinar series</a:t>
            </a:r>
          </a:p>
          <a:p>
            <a:pPr rtl="0" fontAlgn="base"/>
            <a:r>
              <a:rPr lang="en-US" sz="1100" b="0" i="0" u="none" strike="noStrike" cap="none" dirty="0">
                <a:solidFill>
                  <a:srgbClr val="000000"/>
                </a:solidFill>
                <a:effectLst/>
                <a:latin typeface="Arial"/>
                <a:ea typeface="Arial"/>
                <a:cs typeface="Arial"/>
                <a:sym typeface="Arial"/>
              </a:rPr>
              <a:t>Showcased: </a:t>
            </a:r>
            <a:r>
              <a:rPr lang="en-US" sz="1100" b="1" i="0" u="none" strike="noStrike" cap="none" dirty="0">
                <a:solidFill>
                  <a:srgbClr val="000000"/>
                </a:solidFill>
                <a:effectLst/>
                <a:latin typeface="Arial"/>
                <a:ea typeface="Arial"/>
                <a:cs typeface="Arial"/>
                <a:sym typeface="Arial"/>
              </a:rPr>
              <a:t>11</a:t>
            </a:r>
            <a:r>
              <a:rPr lang="en-US" sz="1100" b="0" i="0" u="none" strike="noStrike" cap="none" dirty="0">
                <a:solidFill>
                  <a:srgbClr val="000000"/>
                </a:solidFill>
                <a:effectLst/>
                <a:latin typeface="Arial"/>
                <a:ea typeface="Arial"/>
                <a:cs typeface="Arial"/>
                <a:sym typeface="Arial"/>
              </a:rPr>
              <a:t>:  API ML Conformant Extensions /</a:t>
            </a:r>
            <a:r>
              <a:rPr lang="en-US" sz="1100" b="1" i="0" u="none" strike="noStrike" cap="none" dirty="0">
                <a:solidFill>
                  <a:srgbClr val="000000"/>
                </a:solidFill>
                <a:effectLst/>
                <a:latin typeface="Arial"/>
                <a:ea typeface="Arial"/>
                <a:cs typeface="Arial"/>
                <a:sym typeface="Arial"/>
              </a:rPr>
              <a:t> 5</a:t>
            </a:r>
            <a:r>
              <a:rPr lang="en-US" sz="1100" b="0" i="0" u="none" strike="noStrike" cap="none" dirty="0">
                <a:solidFill>
                  <a:srgbClr val="000000"/>
                </a:solidFill>
                <a:effectLst/>
                <a:latin typeface="Arial"/>
                <a:ea typeface="Arial"/>
                <a:cs typeface="Arial"/>
                <a:sym typeface="Arial"/>
              </a:rPr>
              <a:t>:  App Framework Conformant Extensions / </a:t>
            </a:r>
            <a:r>
              <a:rPr lang="en-US" sz="1100" b="1" i="0" u="none" strike="noStrike" cap="none" dirty="0">
                <a:solidFill>
                  <a:srgbClr val="000000"/>
                </a:solidFill>
                <a:effectLst/>
                <a:latin typeface="Arial"/>
                <a:ea typeface="Arial"/>
                <a:cs typeface="Arial"/>
                <a:sym typeface="Arial"/>
              </a:rPr>
              <a:t>25</a:t>
            </a:r>
            <a:r>
              <a:rPr lang="en-US" sz="1100" b="0" i="0" u="none" strike="noStrike" cap="none" dirty="0">
                <a:solidFill>
                  <a:srgbClr val="000000"/>
                </a:solidFill>
                <a:effectLst/>
                <a:latin typeface="Arial"/>
                <a:ea typeface="Arial"/>
                <a:cs typeface="Arial"/>
                <a:sym typeface="Arial"/>
              </a:rPr>
              <a:t>:  Conformant CLI Plug-ins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endParaRPr lang="en-US" dirty="0"/>
          </a:p>
        </p:txBody>
      </p:sp>
    </p:spTree>
    <p:extLst>
      <p:ext uri="{BB962C8B-B14F-4D97-AF65-F5344CB8AC3E}">
        <p14:creationId xmlns:p14="http://schemas.microsoft.com/office/powerpoint/2010/main" val="1573045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1" dirty="0"/>
              <a:t>Speaker</a:t>
            </a:r>
            <a:r>
              <a:rPr lang="en-US" sz="1400" b="1" baseline="0" dirty="0"/>
              <a:t> – Mike DuBois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400" b="1"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1" baseline="0" dirty="0"/>
              <a:t>20PI3 CLI Squad Achievements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400" b="1" baseline="0" dirty="0"/>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Zowe Client Python SDK published.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baseline="0" dirty="0">
                <a:solidFill>
                  <a:srgbClr val="000000"/>
                </a:solidFill>
                <a:effectLst/>
                <a:latin typeface="Arial"/>
                <a:ea typeface="Arial"/>
                <a:cs typeface="Arial"/>
                <a:sym typeface="Arial"/>
              </a:rPr>
              <a:t>Has been published to Python Package Index</a:t>
            </a:r>
            <a:endParaRPr lang="en-US" sz="1100" b="0" i="0" u="none" strike="noStrike" cap="none" dirty="0">
              <a:solidFill>
                <a:srgbClr val="000000"/>
              </a:solidFill>
              <a:effectLst/>
              <a:latin typeface="Arial"/>
              <a:ea typeface="Arial"/>
              <a:cs typeface="Arial"/>
              <a:sym typeface="Arial"/>
            </a:endParaRP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Check out the documentation: </a:t>
            </a:r>
            <a:r>
              <a:rPr lang="en-US" sz="1100" b="0" i="0" u="none" strike="noStrike" cap="none" dirty="0">
                <a:solidFill>
                  <a:srgbClr val="000000"/>
                </a:solidFill>
                <a:effectLst/>
                <a:latin typeface="Arial"/>
                <a:ea typeface="Arial"/>
                <a:cs typeface="Arial"/>
                <a:sym typeface="Arial"/>
                <a:hlinkClick r:id="rId3"/>
              </a:rPr>
              <a:t>https://zowe-client-python-sdk.readthedocs.io/en/latest/packages/packages.html</a:t>
            </a:r>
            <a:endParaRPr lang="en-US" sz="1100" b="0" i="0" u="none" strike="noStrike" cap="none" dirty="0">
              <a:solidFill>
                <a:srgbClr val="000000"/>
              </a:solidFill>
              <a:effectLst/>
              <a:latin typeface="Arial"/>
              <a:ea typeface="Arial"/>
              <a:cs typeface="Arial"/>
              <a:sym typeface="Arial"/>
            </a:endParaRPr>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Zowe Client Swift SDK is available in GitHub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-&gt; </a:t>
            </a:r>
            <a:r>
              <a:rPr lang="en-US" sz="1100" b="0" i="0" u="none" strike="noStrike" cap="none" dirty="0">
                <a:solidFill>
                  <a:srgbClr val="000000"/>
                </a:solidFill>
                <a:effectLst/>
                <a:latin typeface="Arial"/>
                <a:ea typeface="Arial"/>
                <a:cs typeface="Arial"/>
                <a:sym typeface="Arial"/>
                <a:hlinkClick r:id="rId4"/>
              </a:rPr>
              <a:t>https://github.com/zowe/zowe-client-swift-sdk</a:t>
            </a:r>
            <a:r>
              <a:rPr lang="en-US" sz="1100" b="0" i="0" u="none" strike="noStrike" cap="none" dirty="0">
                <a:solidFill>
                  <a:srgbClr val="000000"/>
                </a:solidFill>
                <a:effectLst/>
                <a:latin typeface="Arial"/>
                <a:ea typeface="Arial"/>
                <a:cs typeface="Arial"/>
                <a:sym typeface="Arial"/>
              </a:rPr>
              <a:t>.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Let us know your feedback!  We will plan to publish some documentation around this in the next PI if there is interest.</a:t>
            </a:r>
          </a:p>
          <a:p>
            <a:pPr marL="457200" marR="0" lvl="0" indent="-298450" algn="l" defTabSz="914400" rtl="0" eaLnBrk="1" fontAlgn="auto" latinLnBrk="0" hangingPunct="1">
              <a:lnSpc>
                <a:spcPct val="100000"/>
              </a:lnSpc>
              <a:spcBef>
                <a:spcPts val="600"/>
              </a:spcBef>
              <a:spcAft>
                <a:spcPts val="0"/>
              </a:spcAft>
              <a:buClr>
                <a:srgbClr val="000000"/>
              </a:buClr>
              <a:buSzPts val="1100"/>
              <a:buFont typeface="Arial" panose="020B0604020202020204" pitchFamily="34" charset="0"/>
              <a:buChar char="•"/>
              <a:tabLst/>
              <a:defRPr/>
            </a:pPr>
            <a:r>
              <a:rPr lang="en-US" sz="1100" b="0" i="0" u="none" strike="noStrike" cap="none" dirty="0">
                <a:solidFill>
                  <a:srgbClr val="000000"/>
                </a:solidFill>
                <a:effectLst/>
                <a:latin typeface="Arial"/>
                <a:ea typeface="Arial"/>
                <a:cs typeface="Arial"/>
                <a:sym typeface="Arial"/>
              </a:rPr>
              <a:t>Node SDK is nearly published. </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Will be published</a:t>
            </a:r>
            <a:r>
              <a:rPr lang="en-US" sz="1100" b="0" i="0" u="none" strike="noStrike" cap="none" baseline="0" dirty="0">
                <a:solidFill>
                  <a:srgbClr val="000000"/>
                </a:solidFill>
                <a:effectLst/>
                <a:latin typeface="Arial"/>
                <a:ea typeface="Arial"/>
                <a:cs typeface="Arial"/>
                <a:sym typeface="Arial"/>
              </a:rPr>
              <a:t> to public npm</a:t>
            </a:r>
            <a:endParaRPr lang="en-US" sz="1100" b="0" i="0" u="none" strike="noStrike" cap="none" dirty="0">
              <a:solidFill>
                <a:srgbClr val="000000"/>
              </a:solidFill>
              <a:effectLst/>
              <a:latin typeface="Arial"/>
              <a:ea typeface="Arial"/>
              <a:cs typeface="Arial"/>
              <a:sym typeface="Arial"/>
            </a:endParaRP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r>
              <a:rPr lang="en-US" sz="1100" b="0" i="0" u="none" strike="noStrike" cap="none" dirty="0">
                <a:solidFill>
                  <a:srgbClr val="000000"/>
                </a:solidFill>
                <a:effectLst/>
                <a:latin typeface="Arial"/>
                <a:ea typeface="Arial"/>
                <a:cs typeface="Arial"/>
                <a:sym typeface="Arial"/>
              </a:rPr>
              <a:t>The corresponding SDK doc will be published and content will be added to Zowe.org once the Node SDK is live.</a:t>
            </a:r>
          </a:p>
          <a:p>
            <a:pPr marL="914400" marR="0" lvl="1" indent="-29845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Char char="o"/>
              <a:tabLst/>
              <a:defRPr/>
            </a:pPr>
            <a:endParaRPr lang="en-US" sz="1100" b="0"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r>
              <a:rPr lang="en-US" sz="1400" b="1" i="0" u="none" strike="noStrike" cap="none" baseline="0" dirty="0">
                <a:solidFill>
                  <a:srgbClr val="000000"/>
                </a:solidFill>
                <a:effectLst/>
                <a:latin typeface="Arial"/>
                <a:cs typeface="Arial"/>
                <a:sym typeface="Arial"/>
              </a:rPr>
              <a:t>20PI3 API Squad Achievements</a:t>
            </a: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1" i="0" u="none" strike="noStrike" cap="none" baseline="0" dirty="0">
              <a:solidFill>
                <a:srgbClr val="000000"/>
              </a:solidFill>
              <a:effectLst/>
              <a:latin typeface="Arial"/>
              <a:cs typeface="Arial"/>
              <a:sym typeface="Arial"/>
            </a:endParaRPr>
          </a:p>
          <a:p>
            <a:pPr marL="158750" indent="0">
              <a:buFont typeface="Arial" panose="020B0604020202020204" pitchFamily="34" charset="0"/>
              <a:buNone/>
            </a:pPr>
            <a:r>
              <a:rPr lang="en-US" sz="1100" b="0" i="0" u="none" strike="noStrike" cap="none" dirty="0">
                <a:solidFill>
                  <a:srgbClr val="000000"/>
                </a:solidFill>
                <a:effectLst/>
                <a:latin typeface="Arial"/>
                <a:ea typeface="Arial"/>
                <a:cs typeface="Arial"/>
                <a:sym typeface="Arial"/>
              </a:rPr>
              <a:t>The API Squad closed over 140 Issues and PRs notably...</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Removed the dependency of Zowe API ML on z/OSMF for authentication by adding SAF as an additional authentication provider (for obtaining the JWT) #472</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The Swagger URL is now provided for z/OSMF. This URL provides full documentation containing the Try It Out functionality if the z/OSMF version supports the Swagger endpoint.  Alternatively, the URL provides the info endpoint to directly enable access to Zowe endpoints. #665</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The default configuration of API ML now supports character encoding. #777</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Welcomed 2 new members - Jordan Cain &amp; Carson Cook</a:t>
            </a:r>
            <a:endParaRPr lang="en-US" sz="1400" b="1"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1" i="0" u="none" strike="noStrike" cap="none" baseline="0" dirty="0">
              <a:solidFill>
                <a:srgbClr val="000000"/>
              </a:solidFill>
              <a:effectLst/>
              <a:latin typeface="Arial"/>
              <a:cs typeface="Arial"/>
              <a:sym typeface="Arial"/>
            </a:endParaRP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r>
              <a:rPr lang="en-US" sz="1400" b="1" i="0" u="none" strike="noStrike" cap="none" baseline="0" dirty="0">
                <a:solidFill>
                  <a:srgbClr val="000000"/>
                </a:solidFill>
                <a:effectLst/>
                <a:latin typeface="Arial"/>
                <a:cs typeface="Arial"/>
                <a:sym typeface="Arial"/>
              </a:rPr>
              <a:t>20PI3 App Framework Squad Achievements</a:t>
            </a:r>
          </a:p>
          <a:p>
            <a:pPr marL="158750" marR="0" lvl="0" indent="0" algn="l" defTabSz="914400" rtl="0" eaLnBrk="1" fontAlgn="auto" latinLnBrk="0" hangingPunct="1">
              <a:lnSpc>
                <a:spcPct val="100000"/>
              </a:lnSpc>
              <a:spcBef>
                <a:spcPts val="600"/>
              </a:spcBef>
              <a:spcAft>
                <a:spcPts val="0"/>
              </a:spcAft>
              <a:buClr>
                <a:srgbClr val="000000"/>
              </a:buClr>
              <a:buSzPts val="1100"/>
              <a:buFont typeface="Courier New" panose="02070309020205020404" pitchFamily="49" charset="0"/>
              <a:buNone/>
              <a:tabLst/>
              <a:defRPr/>
            </a:pPr>
            <a:endParaRPr lang="en-US" sz="1400" b="0" i="0" u="none" strike="noStrike" cap="none" baseline="0" dirty="0">
              <a:solidFill>
                <a:srgbClr val="000000"/>
              </a:solidFill>
              <a:effectLst/>
              <a:latin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Revised and detailed HA/FT plan with other squads, significantly reducing the complexity of implementation and improving the expected user experience and HA/FT guarantees</a:t>
            </a:r>
            <a:endParaRPr lang="en-US" sz="1050" b="0" i="0" u="none" strike="noStrike" cap="none" dirty="0">
              <a:solidFill>
                <a:srgbClr val="000000"/>
              </a:solidFill>
              <a:effectLst/>
              <a:latin typeface="Arial"/>
              <a:ea typeface="Arial"/>
              <a:cs typeface="Arial"/>
              <a:sym typeface="Arial"/>
            </a:endParaRPr>
          </a:p>
          <a:p>
            <a:pPr marL="914400" lvl="1" indent="-29845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Eliminated the need to implement a leader </a:t>
            </a:r>
            <a:r>
              <a:rPr lang="en-US" sz="1100" b="0" i="0" u="none" strike="noStrike" cap="none" dirty="0" err="1">
                <a:solidFill>
                  <a:srgbClr val="000000"/>
                </a:solidFill>
                <a:effectLst/>
                <a:latin typeface="Arial"/>
                <a:ea typeface="Arial"/>
                <a:cs typeface="Arial"/>
                <a:sym typeface="Arial"/>
              </a:rPr>
              <a:t>electrion</a:t>
            </a:r>
            <a:r>
              <a:rPr lang="en-US" sz="1100" b="0" i="0" u="none" strike="noStrike" cap="none" dirty="0">
                <a:solidFill>
                  <a:srgbClr val="000000"/>
                </a:solidFill>
                <a:effectLst/>
                <a:latin typeface="Arial"/>
                <a:ea typeface="Arial"/>
                <a:cs typeface="Arial"/>
                <a:sym typeface="Arial"/>
              </a:rPr>
              <a:t> algorithm in ZSS</a:t>
            </a:r>
            <a:endParaRPr lang="en-US" sz="1050" b="0" i="0" u="none" strike="noStrike" cap="none" dirty="0">
              <a:solidFill>
                <a:srgbClr val="000000"/>
              </a:solidFill>
              <a:effectLst/>
              <a:latin typeface="Arial"/>
              <a:ea typeface="Arial"/>
              <a:cs typeface="Arial"/>
              <a:sym typeface="Arial"/>
            </a:endParaRPr>
          </a:p>
          <a:p>
            <a:pPr marL="914400" lvl="1" indent="-29845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Investigated potential state storage DBs for a good match; compiled </a:t>
            </a:r>
            <a:r>
              <a:rPr lang="en-US" sz="1100" b="0" i="0" u="none" strike="noStrike" cap="none" dirty="0" err="1">
                <a:solidFill>
                  <a:srgbClr val="000000"/>
                </a:solidFill>
                <a:effectLst/>
                <a:latin typeface="Arial"/>
                <a:ea typeface="Arial"/>
                <a:cs typeface="Arial"/>
                <a:sym typeface="Arial"/>
              </a:rPr>
              <a:t>redis</a:t>
            </a:r>
            <a:r>
              <a:rPr lang="en-US" sz="1100" b="0" i="0" u="none" strike="noStrike" cap="none" dirty="0">
                <a:solidFill>
                  <a:srgbClr val="000000"/>
                </a:solidFill>
                <a:effectLst/>
                <a:latin typeface="Arial"/>
                <a:ea typeface="Arial"/>
                <a:cs typeface="Arial"/>
                <a:sym typeface="Arial"/>
              </a:rPr>
              <a:t> on z/</a:t>
            </a:r>
            <a:r>
              <a:rPr lang="en-US" sz="1100" b="0" i="0" u="none" strike="noStrike" cap="none" dirty="0" err="1">
                <a:solidFill>
                  <a:srgbClr val="000000"/>
                </a:solidFill>
                <a:effectLst/>
                <a:latin typeface="Arial"/>
                <a:ea typeface="Arial"/>
                <a:cs typeface="Arial"/>
                <a:sym typeface="Arial"/>
              </a:rPr>
              <a:t>os</a:t>
            </a:r>
            <a:r>
              <a:rPr lang="en-US" sz="1100" b="0" i="0" u="none" strike="noStrike" cap="none" dirty="0">
                <a:solidFill>
                  <a:srgbClr val="000000"/>
                </a:solidFill>
                <a:effectLst/>
                <a:latin typeface="Arial"/>
                <a:ea typeface="Arial"/>
                <a:cs typeface="Arial"/>
                <a:sym typeface="Arial"/>
              </a:rPr>
              <a:t> to evaluate</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Created an automated build pipeline for and posted to </a:t>
            </a:r>
            <a:r>
              <a:rPr lang="en-US" sz="1100" b="0" i="0" u="none" strike="noStrike" cap="none" dirty="0" err="1">
                <a:solidFill>
                  <a:srgbClr val="000000"/>
                </a:solidFill>
                <a:effectLst/>
                <a:latin typeface="Arial"/>
                <a:ea typeface="Arial"/>
                <a:cs typeface="Arial"/>
                <a:sym typeface="Arial"/>
              </a:rPr>
              <a:t>dockerhub</a:t>
            </a:r>
            <a:r>
              <a:rPr lang="en-US" sz="1100" b="0" i="0" u="none" strike="noStrike" cap="none" dirty="0">
                <a:solidFill>
                  <a:srgbClr val="000000"/>
                </a:solidFill>
                <a:effectLst/>
                <a:latin typeface="Arial"/>
                <a:ea typeface="Arial"/>
                <a:cs typeface="Arial"/>
                <a:sym typeface="Arial"/>
              </a:rPr>
              <a:t> a </a:t>
            </a:r>
            <a:r>
              <a:rPr lang="en-US" sz="1100" b="0" i="0" u="none" strike="noStrike" cap="none" dirty="0" err="1">
                <a:solidFill>
                  <a:srgbClr val="000000"/>
                </a:solidFill>
                <a:effectLst/>
                <a:latin typeface="Arial"/>
                <a:ea typeface="Arial"/>
                <a:cs typeface="Arial"/>
                <a:sym typeface="Arial"/>
              </a:rPr>
              <a:t>Dockerized</a:t>
            </a:r>
            <a:r>
              <a:rPr lang="en-US" sz="1100" b="0" i="0" u="none" strike="noStrike" cap="none" dirty="0">
                <a:solidFill>
                  <a:srgbClr val="000000"/>
                </a:solidFill>
                <a:effectLst/>
                <a:latin typeface="Arial"/>
                <a:ea typeface="Arial"/>
                <a:cs typeface="Arial"/>
                <a:sym typeface="Arial"/>
              </a:rPr>
              <a:t> release of Zowe's server runtimes as an option to run under Linux as an alternative to z/OS</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Drafted documentation on how to use the </a:t>
            </a:r>
            <a:r>
              <a:rPr lang="en-US" sz="1100" b="0" i="0" u="none" strike="noStrike" cap="none" dirty="0" err="1">
                <a:solidFill>
                  <a:srgbClr val="000000"/>
                </a:solidFill>
                <a:effectLst/>
                <a:latin typeface="Arial"/>
                <a:ea typeface="Arial"/>
                <a:cs typeface="Arial"/>
                <a:sym typeface="Arial"/>
              </a:rPr>
              <a:t>docker</a:t>
            </a:r>
            <a:r>
              <a:rPr lang="en-US" sz="1100" b="0" i="0" u="none" strike="noStrike" cap="none" dirty="0">
                <a:solidFill>
                  <a:srgbClr val="000000"/>
                </a:solidFill>
                <a:effectLst/>
                <a:latin typeface="Arial"/>
                <a:ea typeface="Arial"/>
                <a:cs typeface="Arial"/>
                <a:sym typeface="Arial"/>
              </a:rPr>
              <a:t> image</a:t>
            </a:r>
            <a:endParaRPr lang="en-US" sz="1050" b="0" i="0" u="none" strike="noStrike" cap="none" dirty="0">
              <a:solidFill>
                <a:srgbClr val="000000"/>
              </a:solidFill>
              <a:effectLst/>
              <a:latin typeface="Arial"/>
              <a:ea typeface="Arial"/>
              <a:cs typeface="Arial"/>
              <a:sym typeface="Arial"/>
            </a:endParaRP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Ran and concluded a mentorship program with the OMP for 4 mentees to enhance the app framework and </a:t>
            </a:r>
            <a:r>
              <a:rPr lang="en-US" sz="1100" b="0" i="0" u="none" strike="noStrike" cap="none" dirty="0" err="1">
                <a:solidFill>
                  <a:srgbClr val="000000"/>
                </a:solidFill>
                <a:effectLst/>
                <a:latin typeface="Arial"/>
                <a:ea typeface="Arial"/>
                <a:cs typeface="Arial"/>
                <a:sym typeface="Arial"/>
              </a:rPr>
              <a:t>kickstart</a:t>
            </a:r>
            <a:r>
              <a:rPr lang="en-US" sz="1100" b="0" i="0" u="none" strike="noStrike" cap="none" dirty="0">
                <a:solidFill>
                  <a:srgbClr val="000000"/>
                </a:solidFill>
                <a:effectLst/>
                <a:latin typeface="Arial"/>
                <a:ea typeface="Arial"/>
                <a:cs typeface="Arial"/>
                <a:sym typeface="Arial"/>
              </a:rPr>
              <a:t> new app development</a:t>
            </a:r>
            <a:endParaRPr lang="en-US" sz="1050" b="0" i="0" u="none" strike="noStrike" cap="none" dirty="0">
              <a:solidFill>
                <a:srgbClr val="000000"/>
              </a:solidFill>
              <a:effectLst/>
              <a:latin typeface="Arial"/>
              <a:ea typeface="Arial"/>
              <a:cs typeface="Arial"/>
              <a:sym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baseline="0" dirty="0"/>
              <a:t>20PI3 Zowe Explorer Squad</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baseline="0" dirty="0"/>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Enhanced user experience by introducing a configurable/</a:t>
            </a:r>
            <a:r>
              <a:rPr lang="en-US" sz="1100" b="0" i="0" u="none" strike="noStrike" cap="none" dirty="0" err="1">
                <a:solidFill>
                  <a:srgbClr val="000000"/>
                </a:solidFill>
                <a:effectLst/>
                <a:latin typeface="Arial"/>
                <a:ea typeface="Arial"/>
                <a:cs typeface="Arial"/>
                <a:sym typeface="Arial"/>
              </a:rPr>
              <a:t>toggleable</a:t>
            </a:r>
            <a:r>
              <a:rPr lang="en-US" sz="1100" b="0" i="0" u="none" strike="noStrike" cap="none" dirty="0">
                <a:solidFill>
                  <a:srgbClr val="000000"/>
                </a:solidFill>
                <a:effectLst/>
                <a:latin typeface="Arial"/>
                <a:ea typeface="Arial"/>
                <a:cs typeface="Arial"/>
                <a:sym typeface="Arial"/>
              </a:rPr>
              <a:t> profile validation mechanism. (v1.7.0,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Improved installation speed and overall performance by bundling the extension using </a:t>
            </a:r>
            <a:r>
              <a:rPr lang="en-US" sz="1100" b="0" i="0" u="none" strike="noStrike" cap="none" dirty="0" err="1">
                <a:solidFill>
                  <a:srgbClr val="000000"/>
                </a:solidFill>
                <a:effectLst/>
                <a:latin typeface="Arial"/>
                <a:ea typeface="Arial"/>
                <a:cs typeface="Arial"/>
                <a:sym typeface="Arial"/>
              </a:rPr>
              <a:t>Webpack</a:t>
            </a:r>
            <a:r>
              <a:rPr lang="en-US" sz="1100" b="0" i="0" u="none" strike="noStrike" cap="none" dirty="0">
                <a:solidFill>
                  <a:srgbClr val="000000"/>
                </a:solidFill>
                <a:effectLst/>
                <a:latin typeface="Arial"/>
                <a:ea typeface="Arial"/>
                <a:cs typeface="Arial"/>
                <a:sym typeface="Arial"/>
              </a:rPr>
              <a:t>. (v1.8.0)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Augmented developer experience by implementing the `Allocate-Like` functionality to simplify the creation of datasets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Elevated user experience by grouping favorites into a more consistent profile-specific view (v1.9.0)</a:t>
            </a:r>
          </a:p>
          <a:p>
            <a:pPr marL="457200" indent="-298450">
              <a:buFont typeface="Arial" panose="020B0604020202020204" pitchFamily="34" charset="0"/>
              <a:buChar char="•"/>
            </a:pPr>
            <a:r>
              <a:rPr lang="en-US" sz="1100" b="0" i="0" u="none" strike="noStrike" cap="none" dirty="0">
                <a:solidFill>
                  <a:srgbClr val="000000"/>
                </a:solidFill>
                <a:effectLst/>
                <a:latin typeface="Arial"/>
                <a:ea typeface="Arial"/>
                <a:cs typeface="Arial"/>
                <a:sym typeface="Arial"/>
              </a:rPr>
              <a:t>Tech Debt: Finalized unit and integration tests refactoring (Carry-over v1.7.0)</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baseline="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baseline="0" dirty="0"/>
              <a:t>20PI3 Documentation Squad Achievements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457200" indent="-298450" rtl="0">
              <a:buFont typeface="Arial" panose="020B0604020202020204" pitchFamily="34" charset="0"/>
              <a:buChar char="•"/>
            </a:pPr>
            <a:r>
              <a:rPr lang="en-US" sz="1100" b="1" i="0" u="none" strike="noStrike" cap="none" dirty="0">
                <a:solidFill>
                  <a:srgbClr val="000000"/>
                </a:solidFill>
                <a:effectLst/>
                <a:latin typeface="Arial"/>
                <a:ea typeface="Arial"/>
                <a:cs typeface="Arial"/>
                <a:sym typeface="Arial"/>
              </a:rPr>
              <a:t>Overall </a:t>
            </a:r>
            <a:r>
              <a:rPr lang="en-US" sz="1100" b="0" i="0" u="none" strike="noStrike" cap="none" dirty="0">
                <a:solidFill>
                  <a:srgbClr val="000000"/>
                </a:solidFill>
                <a:effectLst/>
                <a:latin typeface="Arial"/>
                <a:ea typeface="Arial"/>
                <a:cs typeface="Arial"/>
                <a:sym typeface="Arial"/>
              </a:rPr>
              <a:t>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API reference guide available (Thanks @Carson)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Release notes process streamlined with automation (This is a highlight, it helps every squad to deliver more efficiently)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Supported each Zowe 1.x.x release, curated contributions to documentation, and supported the community.  </a:t>
            </a:r>
          </a:p>
          <a:p>
            <a:pPr marL="457200" indent="-298450" rtl="0">
              <a:buFont typeface="Arial" panose="020B0604020202020204" pitchFamily="34" charset="0"/>
              <a:buChar char="•"/>
            </a:pPr>
            <a:r>
              <a:rPr lang="en-US" sz="1100" b="1" i="0" u="none" strike="noStrike" cap="none" dirty="0">
                <a:solidFill>
                  <a:srgbClr val="000000"/>
                </a:solidFill>
                <a:effectLst/>
                <a:latin typeface="Arial"/>
                <a:ea typeface="Arial"/>
                <a:cs typeface="Arial"/>
                <a:sym typeface="Arial"/>
              </a:rPr>
              <a:t>Zowe CLI</a:t>
            </a:r>
            <a:r>
              <a:rPr lang="en-US" sz="1100" b="0" i="0" u="none" strike="noStrike" cap="none" dirty="0">
                <a:solidFill>
                  <a:srgbClr val="000000"/>
                </a:solidFill>
                <a:effectLst/>
                <a:latin typeface="Arial"/>
                <a:ea typeface="Arial"/>
                <a:cs typeface="Arial"/>
                <a:sym typeface="Arial"/>
              </a:rPr>
              <a:t>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Created documentation for the Zowe Client SDKs.  Download the SDKs from </a:t>
            </a:r>
            <a:r>
              <a:rPr lang="en-US" sz="1100" b="0" i="0" u="none" strike="noStrike" cap="none" dirty="0">
                <a:solidFill>
                  <a:srgbClr val="000000"/>
                </a:solidFill>
                <a:effectLst/>
                <a:latin typeface="Arial"/>
                <a:ea typeface="Arial"/>
                <a:cs typeface="Arial"/>
                <a:sym typeface="Arial"/>
                <a:hlinkClick r:id="rId5"/>
              </a:rPr>
              <a:t>Zowe.org</a:t>
            </a:r>
            <a:r>
              <a:rPr lang="en-US" sz="1100" b="0" i="0" u="none" strike="noStrike" cap="none" dirty="0">
                <a:solidFill>
                  <a:srgbClr val="000000"/>
                </a:solidFill>
                <a:effectLst/>
                <a:latin typeface="Arial"/>
                <a:ea typeface="Arial"/>
                <a:cs typeface="Arial"/>
                <a:sym typeface="Arial"/>
              </a:rPr>
              <a:t>. (Note: doc isn't published yet, pending code delivery) </a:t>
            </a:r>
          </a:p>
          <a:p>
            <a:pPr marL="914400" lvl="1" indent="-298450" rtl="0">
              <a:buFont typeface="Courier New" panose="02070309020205020404" pitchFamily="49" charset="0"/>
              <a:buChar char="o"/>
            </a:pPr>
            <a:r>
              <a:rPr lang="en-US" sz="1100" b="0" i="0" u="none" strike="noStrike" cap="none" dirty="0">
                <a:solidFill>
                  <a:srgbClr val="000000"/>
                </a:solidFill>
                <a:effectLst/>
                <a:latin typeface="Arial"/>
                <a:ea typeface="Arial"/>
                <a:cs typeface="Arial"/>
                <a:sym typeface="Arial"/>
              </a:rPr>
              <a:t>Documented how to leverage the SSO/MFA features in Zowe CLI, using the new "base profile" to store a token.</a:t>
            </a:r>
            <a:endParaRPr lang="en-US" sz="1100" b="1" i="0" u="none" strike="noStrike" cap="none" dirty="0">
              <a:solidFill>
                <a:srgbClr val="000000"/>
              </a:solidFill>
              <a:effectLst/>
              <a:latin typeface="Arial"/>
              <a:ea typeface="Arial"/>
              <a:cs typeface="Arial"/>
              <a:sym typeface="Arial"/>
            </a:endParaRPr>
          </a:p>
          <a:p>
            <a:pPr marL="158750" indent="0" rtl="0">
              <a:buNone/>
            </a:pPr>
            <a:endParaRPr lang="en-US" sz="1100" b="1" i="0" u="none" strike="noStrike" cap="none" dirty="0">
              <a:solidFill>
                <a:srgbClr val="000000"/>
              </a:solidFill>
              <a:effectLst/>
              <a:latin typeface="Arial"/>
              <a:ea typeface="Arial"/>
              <a:cs typeface="Arial"/>
              <a:sym typeface="Arial"/>
            </a:endParaRPr>
          </a:p>
          <a:p>
            <a:pPr marL="158750" indent="0" rtl="0">
              <a:buNone/>
            </a:pPr>
            <a:r>
              <a:rPr lang="en-US" sz="1100" b="1" i="0" u="none" strike="noStrike" cap="none" dirty="0">
                <a:solidFill>
                  <a:srgbClr val="000000"/>
                </a:solidFill>
                <a:effectLst/>
                <a:latin typeface="Arial"/>
                <a:ea typeface="Arial"/>
                <a:cs typeface="Arial"/>
                <a:sym typeface="Arial"/>
              </a:rPr>
              <a:t>20PI3 Onboarding Squad Achievements</a:t>
            </a:r>
          </a:p>
          <a:p>
            <a:pPr marL="158750" indent="0" rtl="0">
              <a:buNone/>
            </a:pPr>
            <a:endParaRPr lang="en-US" sz="1100" b="0" i="0" u="none" strike="noStrike" cap="none" dirty="0">
              <a:solidFill>
                <a:srgbClr val="000000"/>
              </a:solidFill>
              <a:effectLst/>
              <a:latin typeface="Arial"/>
              <a:ea typeface="Arial"/>
              <a:cs typeface="Arial"/>
              <a:sym typeface="Arial"/>
            </a:endParaRPr>
          </a:p>
          <a:p>
            <a:pPr rtl="0" fontAlgn="base"/>
            <a:r>
              <a:rPr lang="en-US" sz="1100" b="0" i="0" u="none" strike="noStrike" cap="none" dirty="0">
                <a:solidFill>
                  <a:srgbClr val="000000"/>
                </a:solidFill>
                <a:effectLst/>
                <a:latin typeface="Arial"/>
                <a:ea typeface="Arial"/>
                <a:cs typeface="Arial"/>
                <a:sym typeface="Arial"/>
              </a:rPr>
              <a:t>On-boarded a new ISV: Software Engineering (i.e. SEGUS Software) to Zowe </a:t>
            </a:r>
          </a:p>
          <a:p>
            <a:pPr rtl="0" fontAlgn="base"/>
            <a:r>
              <a:rPr lang="en-US" sz="1100" b="0" i="0" u="none" strike="noStrike" cap="none" dirty="0">
                <a:solidFill>
                  <a:srgbClr val="000000"/>
                </a:solidFill>
                <a:effectLst/>
                <a:latin typeface="Arial"/>
                <a:ea typeface="Arial"/>
                <a:cs typeface="Arial"/>
                <a:sym typeface="Arial"/>
              </a:rPr>
              <a:t>Introduced the V1 Conformance Program including</a:t>
            </a:r>
          </a:p>
          <a:p>
            <a:pPr lvl="1" rtl="0" fontAlgn="base"/>
            <a:r>
              <a:rPr lang="en-US" sz="1100" b="0" i="0" u="none" strike="noStrike" cap="none" dirty="0">
                <a:solidFill>
                  <a:srgbClr val="000000"/>
                </a:solidFill>
                <a:effectLst/>
                <a:latin typeface="Arial"/>
                <a:ea typeface="Arial"/>
                <a:cs typeface="Arial"/>
                <a:sym typeface="Arial"/>
              </a:rPr>
              <a:t>New Badges</a:t>
            </a:r>
          </a:p>
          <a:p>
            <a:pPr lvl="1" rtl="0" fontAlgn="base"/>
            <a:r>
              <a:rPr lang="en-US" sz="1100" b="0" i="0" u="none" strike="noStrike" cap="none" dirty="0">
                <a:solidFill>
                  <a:srgbClr val="000000"/>
                </a:solidFill>
                <a:effectLst/>
                <a:latin typeface="Arial"/>
                <a:ea typeface="Arial"/>
                <a:cs typeface="Arial"/>
                <a:sym typeface="Arial"/>
              </a:rPr>
              <a:t>Revised Terms &amp; Conditions</a:t>
            </a:r>
          </a:p>
          <a:p>
            <a:pPr lvl="1" rtl="0" fontAlgn="base"/>
            <a:r>
              <a:rPr lang="en-US" sz="1100" b="0" i="0" u="none" strike="noStrike" cap="none" dirty="0">
                <a:solidFill>
                  <a:srgbClr val="000000"/>
                </a:solidFill>
                <a:effectLst/>
                <a:latin typeface="Arial"/>
                <a:ea typeface="Arial"/>
                <a:cs typeface="Arial"/>
                <a:sym typeface="Arial"/>
              </a:rPr>
              <a:t>Revised Test Criteria, Test Criteria Format and Test Criteria “storage” i.e. moved to GitHub </a:t>
            </a:r>
          </a:p>
          <a:p>
            <a:pPr lvl="1" rtl="0" fontAlgn="base"/>
            <a:r>
              <a:rPr lang="en-US" sz="1100" b="0" i="0" u="none" strike="noStrike" cap="none" dirty="0">
                <a:solidFill>
                  <a:srgbClr val="000000"/>
                </a:solidFill>
                <a:effectLst/>
                <a:latin typeface="Arial"/>
                <a:ea typeface="Arial"/>
                <a:cs typeface="Arial"/>
                <a:sym typeface="Arial"/>
              </a:rPr>
              <a:t>Introduced the Test Criteria Change Process</a:t>
            </a:r>
          </a:p>
          <a:p>
            <a:pPr rtl="0" fontAlgn="base"/>
            <a:r>
              <a:rPr lang="en-US" sz="1100" b="0" i="0" u="none" strike="noStrike" cap="none" dirty="0">
                <a:solidFill>
                  <a:srgbClr val="000000"/>
                </a:solidFill>
                <a:effectLst/>
                <a:latin typeface="Arial"/>
                <a:ea typeface="Arial"/>
                <a:cs typeface="Arial"/>
                <a:sym typeface="Arial"/>
              </a:rPr>
              <a:t>Transitioned the Metrics Gathering to new members, began researching automation, introduced “live pull” from Google sheets</a:t>
            </a:r>
          </a:p>
          <a:p>
            <a:pPr rtl="0" fontAlgn="base"/>
            <a:r>
              <a:rPr lang="en-US" sz="1100" b="0" i="0" u="none" strike="noStrike" cap="none" dirty="0">
                <a:solidFill>
                  <a:srgbClr val="000000"/>
                </a:solidFill>
                <a:effectLst/>
                <a:latin typeface="Arial"/>
                <a:ea typeface="Arial"/>
                <a:cs typeface="Arial"/>
                <a:sym typeface="Arial"/>
              </a:rPr>
              <a:t>Social Media Management of Medium.com/ZOWE</a:t>
            </a:r>
          </a:p>
          <a:p>
            <a:pPr lvl="1" rtl="0" fontAlgn="base"/>
            <a:r>
              <a:rPr lang="en-US" sz="1100" b="0" i="0" u="none" strike="noStrike" cap="none" dirty="0">
                <a:solidFill>
                  <a:srgbClr val="000000"/>
                </a:solidFill>
                <a:effectLst/>
                <a:latin typeface="Arial"/>
                <a:ea typeface="Arial"/>
                <a:cs typeface="Arial"/>
                <a:sym typeface="Arial"/>
              </a:rPr>
              <a:t>Categorized </a:t>
            </a:r>
            <a:r>
              <a:rPr lang="en-US" sz="1100" b="1" i="0" u="none" strike="noStrike" cap="none" dirty="0">
                <a:solidFill>
                  <a:srgbClr val="000000"/>
                </a:solidFill>
                <a:effectLst/>
                <a:latin typeface="Arial"/>
                <a:ea typeface="Arial"/>
                <a:cs typeface="Arial"/>
                <a:sym typeface="Arial"/>
              </a:rPr>
              <a:t>54 blogs</a:t>
            </a:r>
            <a:r>
              <a:rPr lang="en-US" sz="1100" b="0" i="0" u="none" strike="noStrike" cap="none" dirty="0">
                <a:solidFill>
                  <a:srgbClr val="000000"/>
                </a:solidFill>
                <a:effectLst/>
                <a:latin typeface="Arial"/>
                <a:ea typeface="Arial"/>
                <a:cs typeface="Arial"/>
                <a:sym typeface="Arial"/>
              </a:rPr>
              <a:t> {CORE} or {Ecosystem}</a:t>
            </a:r>
          </a:p>
          <a:p>
            <a:pPr lvl="1" rtl="0" fontAlgn="base"/>
            <a:r>
              <a:rPr lang="en-US" sz="1100" b="0" i="0" u="none" strike="noStrike" cap="none" dirty="0">
                <a:solidFill>
                  <a:srgbClr val="000000"/>
                </a:solidFill>
                <a:effectLst/>
                <a:latin typeface="Arial"/>
                <a:ea typeface="Arial"/>
                <a:cs typeface="Arial"/>
                <a:sym typeface="Arial"/>
              </a:rPr>
              <a:t>Reviewed and introduced </a:t>
            </a:r>
            <a:r>
              <a:rPr lang="en-US" sz="1100" b="1" i="0" u="none" strike="noStrike" cap="none" dirty="0">
                <a:solidFill>
                  <a:srgbClr val="000000"/>
                </a:solidFill>
                <a:effectLst/>
                <a:latin typeface="Arial"/>
                <a:ea typeface="Arial"/>
                <a:cs typeface="Arial"/>
                <a:sym typeface="Arial"/>
              </a:rPr>
              <a:t>9 new blogs</a:t>
            </a:r>
            <a:r>
              <a:rPr lang="en-US" sz="1100" b="0" i="0" u="none" strike="noStrike" cap="none" dirty="0">
                <a:solidFill>
                  <a:srgbClr val="000000"/>
                </a:solidFill>
                <a:effectLst/>
                <a:latin typeface="Arial"/>
                <a:ea typeface="Arial"/>
                <a:cs typeface="Arial"/>
                <a:sym typeface="Arial"/>
              </a:rPr>
              <a:t> in 19PI3</a:t>
            </a:r>
          </a:p>
          <a:p>
            <a:pPr rtl="0" fontAlgn="base"/>
            <a:r>
              <a:rPr lang="en-US" sz="1100" b="0" i="0" u="none" strike="noStrike" cap="none" dirty="0">
                <a:solidFill>
                  <a:srgbClr val="000000"/>
                </a:solidFill>
                <a:effectLst/>
                <a:latin typeface="Arial"/>
                <a:ea typeface="Arial"/>
                <a:cs typeface="Arial"/>
                <a:sym typeface="Arial"/>
              </a:rPr>
              <a:t>Established Zowe Quarterly Webinar series</a:t>
            </a:r>
          </a:p>
          <a:p>
            <a:pPr rtl="0" fontAlgn="base"/>
            <a:r>
              <a:rPr lang="en-US" sz="1100" b="0" i="0" u="none" strike="noStrike" cap="none" dirty="0">
                <a:solidFill>
                  <a:srgbClr val="000000"/>
                </a:solidFill>
                <a:effectLst/>
                <a:latin typeface="Arial"/>
                <a:ea typeface="Arial"/>
                <a:cs typeface="Arial"/>
                <a:sym typeface="Arial"/>
              </a:rPr>
              <a:t>Showcased: </a:t>
            </a:r>
            <a:r>
              <a:rPr lang="en-US" sz="1100" b="1" i="0" u="none" strike="noStrike" cap="none" dirty="0">
                <a:solidFill>
                  <a:srgbClr val="000000"/>
                </a:solidFill>
                <a:effectLst/>
                <a:latin typeface="Arial"/>
                <a:ea typeface="Arial"/>
                <a:cs typeface="Arial"/>
                <a:sym typeface="Arial"/>
              </a:rPr>
              <a:t>11</a:t>
            </a:r>
            <a:r>
              <a:rPr lang="en-US" sz="1100" b="0" i="0" u="none" strike="noStrike" cap="none" dirty="0">
                <a:solidFill>
                  <a:srgbClr val="000000"/>
                </a:solidFill>
                <a:effectLst/>
                <a:latin typeface="Arial"/>
                <a:ea typeface="Arial"/>
                <a:cs typeface="Arial"/>
                <a:sym typeface="Arial"/>
              </a:rPr>
              <a:t>:  API ML Conformant Extensions /</a:t>
            </a:r>
            <a:r>
              <a:rPr lang="en-US" sz="1100" b="1" i="0" u="none" strike="noStrike" cap="none" dirty="0">
                <a:solidFill>
                  <a:srgbClr val="000000"/>
                </a:solidFill>
                <a:effectLst/>
                <a:latin typeface="Arial"/>
                <a:ea typeface="Arial"/>
                <a:cs typeface="Arial"/>
                <a:sym typeface="Arial"/>
              </a:rPr>
              <a:t> 5</a:t>
            </a:r>
            <a:r>
              <a:rPr lang="en-US" sz="1100" b="0" i="0" u="none" strike="noStrike" cap="none" dirty="0">
                <a:solidFill>
                  <a:srgbClr val="000000"/>
                </a:solidFill>
                <a:effectLst/>
                <a:latin typeface="Arial"/>
                <a:ea typeface="Arial"/>
                <a:cs typeface="Arial"/>
                <a:sym typeface="Arial"/>
              </a:rPr>
              <a:t>:  App Framework Conformant Extensions / </a:t>
            </a:r>
            <a:r>
              <a:rPr lang="en-US" sz="1100" b="1" i="0" u="none" strike="noStrike" cap="none" dirty="0">
                <a:solidFill>
                  <a:srgbClr val="000000"/>
                </a:solidFill>
                <a:effectLst/>
                <a:latin typeface="Arial"/>
                <a:ea typeface="Arial"/>
                <a:cs typeface="Arial"/>
                <a:sym typeface="Arial"/>
              </a:rPr>
              <a:t>25</a:t>
            </a:r>
            <a:r>
              <a:rPr lang="en-US" sz="1100" b="0" i="0" u="none" strike="noStrike" cap="none" dirty="0">
                <a:solidFill>
                  <a:srgbClr val="000000"/>
                </a:solidFill>
                <a:effectLst/>
                <a:latin typeface="Arial"/>
                <a:ea typeface="Arial"/>
                <a:cs typeface="Arial"/>
                <a:sym typeface="Arial"/>
              </a:rPr>
              <a:t>:  Conformant CLI Plug-ins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endParaRPr lang="en-US" dirty="0"/>
          </a:p>
        </p:txBody>
      </p:sp>
    </p:spTree>
    <p:extLst>
      <p:ext uri="{BB962C8B-B14F-4D97-AF65-F5344CB8AC3E}">
        <p14:creationId xmlns:p14="http://schemas.microsoft.com/office/powerpoint/2010/main" val="3369863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3.xml"/><Relationship Id="rId5" Type="http://schemas.openxmlformats.org/officeDocument/2006/relationships/image" Target="../media/image22.png"/><Relationship Id="rId4" Type="http://schemas.openxmlformats.org/officeDocument/2006/relationships/image" Target="../media/image21.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Dar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prstGeom prst="rect">
            <a:avLst/>
          </a:prstGeom>
        </p:spPr>
        <p:txBody>
          <a:bodyPr/>
          <a:lstStyle/>
          <a:p>
            <a:fld id="{86CB4B4D-7CA3-9044-876B-883B54F8677D}" type="slidenum">
              <a:rPr/>
              <a:t>‹#›</a:t>
            </a:fld>
            <a:endParaRPr dirty="0"/>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 on aurora bar">
    <p:spTree>
      <p:nvGrpSpPr>
        <p:cNvPr id="1" name=""/>
        <p:cNvGrpSpPr/>
        <p:nvPr/>
      </p:nvGrpSpPr>
      <p:grpSpPr>
        <a:xfrm>
          <a:off x="0" y="0"/>
          <a:ext cx="0" cy="0"/>
          <a:chOff x="0" y="0"/>
          <a:chExt cx="0" cy="0"/>
        </a:xfrm>
      </p:grpSpPr>
      <p:pic>
        <p:nvPicPr>
          <p:cNvPr id="51" name="aurora-cover.png" descr="aurora-cover.png">
            <a:extLst>
              <a:ext uri="{FF2B5EF4-FFF2-40B4-BE49-F238E27FC236}">
                <a16:creationId xmlns:a16="http://schemas.microsoft.com/office/drawing/2014/main" id="{F329E8A0-F2D3-FD44-AC18-6240D1BBB874}"/>
              </a:ext>
            </a:extLst>
          </p:cNvPr>
          <p:cNvPicPr>
            <a:picLocks/>
          </p:cNvPicPr>
          <p:nvPr userDrawn="1"/>
        </p:nvPicPr>
        <p:blipFill rotWithShape="1">
          <a:blip r:embed="rId2" cstate="screen">
            <a:extLst>
              <a:ext uri="{28A0092B-C50C-407E-A947-70E740481C1C}">
                <a14:useLocalDpi xmlns:a14="http://schemas.microsoft.com/office/drawing/2010/main"/>
              </a:ext>
            </a:extLst>
          </a:blip>
          <a:srcRect b="15769"/>
          <a:stretch/>
        </p:blipFill>
        <p:spPr>
          <a:xfrm rot="10800000" flipH="1">
            <a:off x="-1" y="1"/>
            <a:ext cx="24384002" cy="6874934"/>
          </a:xfrm>
          <a:prstGeom prst="rect">
            <a:avLst/>
          </a:prstGeom>
          <a:ln w="12700">
            <a:miter lim="400000"/>
          </a:ln>
        </p:spPr>
      </p:pic>
      <p:sp>
        <p:nvSpPr>
          <p:cNvPr id="2" name="Title 1"/>
          <p:cNvSpPr>
            <a:spLocks noGrp="1"/>
          </p:cNvSpPr>
          <p:nvPr>
            <p:ph type="title" hasCustomPrompt="1"/>
          </p:nvPr>
        </p:nvSpPr>
        <p:spPr>
          <a:xfrm>
            <a:off x="471765" y="447383"/>
            <a:ext cx="17270138" cy="4831590"/>
          </a:xfrm>
        </p:spPr>
        <p:txBody>
          <a:bodyPr/>
          <a:lstStyle>
            <a:lvl1pPr>
              <a:defRPr b="0" i="0">
                <a:solidFill>
                  <a:schemeClr val="bg1"/>
                </a:solidFill>
                <a:latin typeface="IBM Plex Sans Light" panose="020B0403050203000203" pitchFamily="34" charset="0"/>
              </a:defRPr>
            </a:lvl1pPr>
          </a:lstStyle>
          <a:p>
            <a:r>
              <a:rPr lang="en-US" dirty="0"/>
              <a:t>Master presentation </a:t>
            </a:r>
            <a:br>
              <a:rPr lang="en-US" dirty="0"/>
            </a:br>
            <a:r>
              <a:rPr lang="en-US" dirty="0"/>
              <a:t>template three line </a:t>
            </a:r>
            <a:br>
              <a:rPr lang="en-US" dirty="0"/>
            </a:br>
            <a:r>
              <a:rPr lang="en-US" dirty="0"/>
              <a:t>maximum</a:t>
            </a:r>
          </a:p>
        </p:txBody>
      </p:sp>
      <p:sp>
        <p:nvSpPr>
          <p:cNvPr id="4" name="Text Placeholder 3">
            <a:extLst>
              <a:ext uri="{FF2B5EF4-FFF2-40B4-BE49-F238E27FC236}">
                <a16:creationId xmlns:a16="http://schemas.microsoft.com/office/drawing/2014/main" id="{0BD467E1-9D1A-984D-8CD7-57F8FF284DD5}"/>
              </a:ext>
            </a:extLst>
          </p:cNvPr>
          <p:cNvSpPr>
            <a:spLocks noGrp="1"/>
          </p:cNvSpPr>
          <p:nvPr>
            <p:ph type="body" sz="quarter" idx="10" hasCustomPrompt="1"/>
          </p:nvPr>
        </p:nvSpPr>
        <p:spPr>
          <a:xfrm>
            <a:off x="512066" y="7120129"/>
            <a:ext cx="17229832" cy="4500374"/>
          </a:xfrm>
        </p:spPr>
        <p:txBody>
          <a:bodyPr/>
          <a:lstStyle>
            <a:lvl1pPr>
              <a:spcBef>
                <a:spcPts val="0"/>
              </a:spcBef>
              <a:defRPr/>
            </a:lvl1pPr>
          </a:lstStyle>
          <a:p>
            <a:pPr lvl="0"/>
            <a:r>
              <a:rPr lang="en-US" dirty="0"/>
              <a:t>First </a:t>
            </a:r>
            <a:r>
              <a:rPr lang="en-US" dirty="0" err="1"/>
              <a:t>Lastname</a:t>
            </a:r>
            <a:endParaRPr lang="en-US" dirty="0"/>
          </a:p>
          <a:p>
            <a:pPr lvl="0"/>
            <a:r>
              <a:rPr lang="en-US" dirty="0"/>
              <a:t>Job Title</a:t>
            </a:r>
          </a:p>
        </p:txBody>
      </p:sp>
      <p:pic>
        <p:nvPicPr>
          <p:cNvPr id="7" name="Picture 8" descr="Picture 8">
            <a:extLst>
              <a:ext uri="{FF2B5EF4-FFF2-40B4-BE49-F238E27FC236}">
                <a16:creationId xmlns:a16="http://schemas.microsoft.com/office/drawing/2014/main" id="{EE84D0FC-895C-E044-AF88-78F06F9EBDD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2490" y="12340920"/>
            <a:ext cx="4242816" cy="1340080"/>
          </a:xfrm>
          <a:prstGeom prst="rect">
            <a:avLst/>
          </a:prstGeom>
          <a:ln w="12700">
            <a:miter lim="400000"/>
          </a:ln>
        </p:spPr>
      </p:pic>
      <p:pic>
        <p:nvPicPr>
          <p:cNvPr id="8" name="Picture 6" descr="Picture 6">
            <a:extLst>
              <a:ext uri="{FF2B5EF4-FFF2-40B4-BE49-F238E27FC236}">
                <a16:creationId xmlns:a16="http://schemas.microsoft.com/office/drawing/2014/main" id="{6F98B16A-DDE6-164A-AE28-FF0F22D99D11}"/>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2924008" y="12814888"/>
            <a:ext cx="926592" cy="367360"/>
          </a:xfrm>
          <a:prstGeom prst="rect">
            <a:avLst/>
          </a:prstGeom>
          <a:ln w="12700">
            <a:miter lim="400000"/>
          </a:ln>
        </p:spPr>
      </p:pic>
    </p:spTree>
    <p:extLst>
      <p:ext uri="{BB962C8B-B14F-4D97-AF65-F5344CB8AC3E}">
        <p14:creationId xmlns:p14="http://schemas.microsoft.com/office/powerpoint/2010/main" val="413348297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0469208" y="5829735"/>
            <a:ext cx="3460288" cy="1402925"/>
          </a:xfrm>
          <a:prstGeom prst="rect">
            <a:avLst/>
          </a:prstGeom>
        </p:spPr>
      </p:pic>
    </p:spTree>
    <p:extLst>
      <p:ext uri="{BB962C8B-B14F-4D97-AF65-F5344CB8AC3E}">
        <p14:creationId xmlns:p14="http://schemas.microsoft.com/office/powerpoint/2010/main" val="355252309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Content - Title 1 Line">
    <p:spTree>
      <p:nvGrpSpPr>
        <p:cNvPr id="1" name=""/>
        <p:cNvGrpSpPr/>
        <p:nvPr/>
      </p:nvGrpSpPr>
      <p:grpSpPr>
        <a:xfrm>
          <a:off x="0" y="0"/>
          <a:ext cx="0" cy="0"/>
          <a:chOff x="0" y="0"/>
          <a:chExt cx="0" cy="0"/>
        </a:xfrm>
      </p:grpSpPr>
      <p:sp>
        <p:nvSpPr>
          <p:cNvPr id="8" name="Slide Number Placeholder 3"/>
          <p:cNvSpPr>
            <a:spLocks noGrp="1"/>
          </p:cNvSpPr>
          <p:nvPr>
            <p:ph type="sldNum" sz="quarter" idx="4"/>
          </p:nvPr>
        </p:nvSpPr>
        <p:spPr>
          <a:xfrm>
            <a:off x="778223" y="12943327"/>
            <a:ext cx="1161331" cy="499624"/>
          </a:xfrm>
          <a:prstGeom prst="rect">
            <a:avLst/>
          </a:prstGeom>
        </p:spPr>
        <p:txBody>
          <a:bodyPr vert="horz" lIns="91440" tIns="45720" rIns="91440" bIns="45720" rtlCol="0" anchor="ctr"/>
          <a:lstStyle>
            <a:lvl1pPr algn="l">
              <a:defRPr sz="2400" baseline="0">
                <a:solidFill>
                  <a:srgbClr val="655A5B"/>
                </a:solidFill>
              </a:defRPr>
            </a:lvl1pPr>
          </a:lstStyle>
          <a:p>
            <a:fld id="{64A8A213-8E92-D94A-82D7-8578C89CAF17}" type="slidenum">
              <a:rPr lang="en-US" smtClean="0"/>
              <a:pPr/>
              <a:t>‹#›</a:t>
            </a:fld>
            <a:endParaRPr lang="en-US" dirty="0"/>
          </a:p>
        </p:txBody>
      </p:sp>
      <p:sp>
        <p:nvSpPr>
          <p:cNvPr id="10" name="Text Placeholder 15"/>
          <p:cNvSpPr>
            <a:spLocks noGrp="1"/>
          </p:cNvSpPr>
          <p:nvPr>
            <p:ph type="body" sz="quarter" idx="11" hasCustomPrompt="1"/>
          </p:nvPr>
        </p:nvSpPr>
        <p:spPr>
          <a:xfrm>
            <a:off x="540049" y="775808"/>
            <a:ext cx="10054040" cy="1237381"/>
          </a:xfrm>
        </p:spPr>
        <p:txBody>
          <a:bodyPr>
            <a:noAutofit/>
          </a:bodyPr>
          <a:lstStyle>
            <a:lvl1pPr marL="0" indent="0" fontAlgn="t">
              <a:buFontTx/>
              <a:buNone/>
              <a:defRPr sz="6000" baseline="0">
                <a:solidFill>
                  <a:srgbClr val="1E429B"/>
                </a:solidFill>
                <a:latin typeface="Arial" charset="0"/>
              </a:defRPr>
            </a:lvl1pPr>
          </a:lstStyle>
          <a:p>
            <a:r>
              <a:rPr lang="en-US" dirty="0"/>
              <a:t>One line headline goes here</a:t>
            </a:r>
          </a:p>
        </p:txBody>
      </p:sp>
      <p:sp>
        <p:nvSpPr>
          <p:cNvPr id="6" name="Text Placeholder 5"/>
          <p:cNvSpPr>
            <a:spLocks noGrp="1"/>
          </p:cNvSpPr>
          <p:nvPr>
            <p:ph type="body" sz="quarter" idx="13" hasCustomPrompt="1"/>
          </p:nvPr>
        </p:nvSpPr>
        <p:spPr>
          <a:xfrm>
            <a:off x="533407" y="2243882"/>
            <a:ext cx="21818600" cy="8612717"/>
          </a:xfrm>
        </p:spPr>
        <p:txBody>
          <a:bodyPr numCol="2" spcCol="822960"/>
          <a:lstStyle>
            <a:lvl1pPr marL="0" marR="0" indent="0" algn="l" defTabSz="1828823" rtl="0" eaLnBrk="1" fontAlgn="auto" latinLnBrk="0" hangingPunct="1">
              <a:lnSpc>
                <a:spcPct val="95000"/>
              </a:lnSpc>
              <a:spcBef>
                <a:spcPts val="0"/>
              </a:spcBef>
              <a:spcAft>
                <a:spcPts val="2400"/>
              </a:spcAft>
              <a:buClrTx/>
              <a:buSzTx/>
              <a:buFont typeface="Arial"/>
              <a:buNone/>
              <a:tabLst/>
              <a:defRPr lang="en-US" sz="3600" kern="1200" baseline="0">
                <a:effectLst/>
                <a:latin typeface="+mn-lt"/>
              </a:defRPr>
            </a:lvl1pPr>
            <a:lvl2pPr marL="914411" indent="0">
              <a:buNone/>
              <a:defRPr/>
            </a:lvl2pPr>
            <a:lvl3pPr marL="1828823" indent="0">
              <a:buNone/>
              <a:defRPr/>
            </a:lvl3pPr>
            <a:lvl4pPr marL="2743234" indent="0">
              <a:buNone/>
              <a:defRPr/>
            </a:lvl4pPr>
            <a:lvl5pPr marL="3657646" indent="0">
              <a:buNone/>
              <a:defRPr/>
            </a:lvl5pPr>
          </a:lstStyle>
          <a:p>
            <a:r>
              <a:rPr lang="en-US" sz="3600" dirty="0">
                <a:effectLst/>
                <a:latin typeface="+mn-lt"/>
                <a:ea typeface="ＭＳ 明朝"/>
                <a:cs typeface="Times New Roman"/>
              </a:rPr>
              <a:t>Copy goes here for two column lorem ipsum </a:t>
            </a:r>
            <a:r>
              <a:rPr lang="en-US" sz="3600" dirty="0" err="1">
                <a:effectLst/>
                <a:latin typeface="+mn-lt"/>
                <a:ea typeface="ＭＳ 明朝"/>
                <a:cs typeface="Times New Roman"/>
              </a:rPr>
              <a:t>dolar</a:t>
            </a:r>
            <a:r>
              <a:rPr lang="en-US" sz="3600" dirty="0">
                <a:effectLst/>
                <a:latin typeface="+mn-lt"/>
                <a:ea typeface="ＭＳ 明朝"/>
                <a:cs typeface="Times New Roman"/>
              </a:rPr>
              <a:t> sit </a:t>
            </a:r>
            <a:r>
              <a:rPr lang="en-US" sz="3600" dirty="0" err="1">
                <a:effectLst/>
                <a:latin typeface="+mn-lt"/>
                <a:ea typeface="ＭＳ 明朝"/>
                <a:cs typeface="Times New Roman"/>
              </a:rPr>
              <a:t>amet</a:t>
            </a:r>
            <a:r>
              <a:rPr lang="en-US" sz="3600" dirty="0">
                <a:effectLst/>
                <a:latin typeface="+mn-lt"/>
                <a:ea typeface="ＭＳ 明朝"/>
                <a:cs typeface="Times New Roman"/>
              </a:rPr>
              <a:t>, </a:t>
            </a:r>
            <a:r>
              <a:rPr lang="en-US" sz="3600" dirty="0" err="1">
                <a:effectLst/>
                <a:latin typeface="+mn-lt"/>
                <a:ea typeface="ＭＳ 明朝"/>
                <a:cs typeface="Times New Roman"/>
              </a:rPr>
              <a:t>consectetur</a:t>
            </a:r>
            <a:r>
              <a:rPr lang="en-US" sz="3600" dirty="0">
                <a:effectLst/>
                <a:latin typeface="+mn-lt"/>
                <a:ea typeface="ＭＳ 明朝"/>
                <a:cs typeface="Times New Roman"/>
              </a:rPr>
              <a:t> </a:t>
            </a:r>
            <a:r>
              <a:rPr lang="en-US" sz="3600" dirty="0" err="1">
                <a:effectLst/>
                <a:latin typeface="+mn-lt"/>
                <a:ea typeface="ＭＳ 明朝"/>
                <a:cs typeface="Times New Roman"/>
              </a:rPr>
              <a:t>adipiscing</a:t>
            </a:r>
            <a:r>
              <a:rPr lang="en-US" sz="3600" dirty="0">
                <a:effectLst/>
                <a:latin typeface="+mn-lt"/>
                <a:ea typeface="ＭＳ 明朝"/>
                <a:cs typeface="Times New Roman"/>
              </a:rPr>
              <a:t> </a:t>
            </a:r>
            <a:r>
              <a:rPr lang="en-US" sz="3600" dirty="0" err="1">
                <a:effectLst/>
                <a:latin typeface="+mn-lt"/>
                <a:ea typeface="ＭＳ 明朝"/>
                <a:cs typeface="Times New Roman"/>
              </a:rPr>
              <a:t>elit</a:t>
            </a:r>
            <a:r>
              <a:rPr lang="en-US" sz="3600" dirty="0">
                <a:effectLst/>
                <a:latin typeface="+mn-lt"/>
                <a:ea typeface="ＭＳ 明朝"/>
                <a:cs typeface="Times New Roman"/>
              </a:rPr>
              <a:t>. </a:t>
            </a:r>
            <a:r>
              <a:rPr lang="en-US" sz="3600" dirty="0" err="1">
                <a:effectLst/>
                <a:latin typeface="+mn-lt"/>
                <a:ea typeface="ＭＳ 明朝"/>
                <a:cs typeface="Times New Roman"/>
              </a:rPr>
              <a:t>Donec</a:t>
            </a:r>
            <a:r>
              <a:rPr lang="en-US" sz="3600" dirty="0">
                <a:effectLst/>
                <a:latin typeface="+mn-lt"/>
                <a:ea typeface="ＭＳ 明朝"/>
                <a:cs typeface="Times New Roman"/>
              </a:rPr>
              <a:t> </a:t>
            </a:r>
            <a:r>
              <a:rPr lang="en-US" sz="3600" dirty="0" err="1">
                <a:effectLst/>
                <a:latin typeface="+mn-lt"/>
                <a:ea typeface="ＭＳ 明朝"/>
                <a:cs typeface="Times New Roman"/>
              </a:rPr>
              <a:t>vehicula</a:t>
            </a:r>
            <a:r>
              <a:rPr lang="en-US" sz="3600" dirty="0">
                <a:effectLst/>
                <a:latin typeface="+mn-lt"/>
                <a:ea typeface="ＭＳ 明朝"/>
                <a:cs typeface="Times New Roman"/>
              </a:rPr>
              <a:t> lorem </a:t>
            </a:r>
            <a:r>
              <a:rPr lang="en-US" sz="3600" dirty="0" err="1">
                <a:effectLst/>
                <a:latin typeface="+mn-lt"/>
                <a:ea typeface="ＭＳ 明朝"/>
                <a:cs typeface="Times New Roman"/>
              </a:rPr>
              <a:t>enim</a:t>
            </a:r>
            <a:r>
              <a:rPr lang="en-US" sz="3600" dirty="0">
                <a:effectLst/>
                <a:latin typeface="+mn-lt"/>
                <a:ea typeface="ＭＳ 明朝"/>
                <a:cs typeface="Times New Roman"/>
              </a:rPr>
              <a:t>, </a:t>
            </a:r>
            <a:r>
              <a:rPr lang="en-US" sz="3600" dirty="0" err="1">
                <a:effectLst/>
                <a:latin typeface="+mn-lt"/>
                <a:ea typeface="ＭＳ 明朝"/>
                <a:cs typeface="Times New Roman"/>
              </a:rPr>
              <a:t>quis</a:t>
            </a:r>
            <a:r>
              <a:rPr lang="en-US" sz="3600" dirty="0">
                <a:effectLst/>
                <a:latin typeface="+mn-lt"/>
                <a:ea typeface="ＭＳ 明朝"/>
                <a:cs typeface="Times New Roman"/>
              </a:rPr>
              <a:t> convallis lacus </a:t>
            </a:r>
            <a:r>
              <a:rPr lang="en-US" sz="3600" dirty="0" err="1">
                <a:effectLst/>
                <a:latin typeface="+mn-lt"/>
                <a:ea typeface="ＭＳ 明朝"/>
                <a:cs typeface="Times New Roman"/>
              </a:rPr>
              <a:t>sodales</a:t>
            </a:r>
            <a:r>
              <a:rPr lang="en-US" sz="3600" dirty="0">
                <a:effectLst/>
                <a:latin typeface="+mn-lt"/>
                <a:ea typeface="ＭＳ 明朝"/>
                <a:cs typeface="Times New Roman"/>
              </a:rPr>
              <a:t> in.</a:t>
            </a:r>
            <a:endParaRPr lang="en-US" sz="2400" dirty="0">
              <a:effectLst/>
              <a:latin typeface="Cambria"/>
              <a:ea typeface="ＭＳ 明朝"/>
              <a:cs typeface="Times New Roman"/>
            </a:endParaRPr>
          </a:p>
          <a:p>
            <a:r>
              <a:rPr lang="en-US" sz="3600" dirty="0">
                <a:effectLst/>
                <a:latin typeface="+mn-lt"/>
                <a:ea typeface="ＭＳ 明朝"/>
                <a:cs typeface="Times New Roman"/>
              </a:rPr>
              <a:t>In </a:t>
            </a:r>
            <a:r>
              <a:rPr lang="en-US" sz="3600" dirty="0" err="1">
                <a:effectLst/>
                <a:latin typeface="+mn-lt"/>
                <a:ea typeface="ＭＳ 明朝"/>
                <a:cs typeface="Times New Roman"/>
              </a:rPr>
              <a:t>ut</a:t>
            </a:r>
            <a:r>
              <a:rPr lang="en-US" sz="3600" dirty="0">
                <a:effectLst/>
                <a:latin typeface="+mn-lt"/>
                <a:ea typeface="ＭＳ 明朝"/>
                <a:cs typeface="Times New Roman"/>
              </a:rPr>
              <a:t> </a:t>
            </a:r>
            <a:r>
              <a:rPr lang="en-US" sz="3600" dirty="0" err="1">
                <a:effectLst/>
                <a:latin typeface="+mn-lt"/>
                <a:ea typeface="ＭＳ 明朝"/>
                <a:cs typeface="Times New Roman"/>
              </a:rPr>
              <a:t>lobortis</a:t>
            </a:r>
            <a:r>
              <a:rPr lang="en-US" sz="3600" dirty="0">
                <a:effectLst/>
                <a:latin typeface="+mn-lt"/>
                <a:ea typeface="ＭＳ 明朝"/>
                <a:cs typeface="Times New Roman"/>
              </a:rPr>
              <a:t> </a:t>
            </a:r>
            <a:r>
              <a:rPr lang="en-US" sz="3600" dirty="0" err="1">
                <a:effectLst/>
                <a:latin typeface="+mn-lt"/>
                <a:ea typeface="ＭＳ 明朝"/>
                <a:cs typeface="Times New Roman"/>
              </a:rPr>
              <a:t>neque</a:t>
            </a:r>
            <a:r>
              <a:rPr lang="en-US" sz="3600" dirty="0">
                <a:effectLst/>
                <a:latin typeface="+mn-lt"/>
                <a:ea typeface="ＭＳ 明朝"/>
                <a:cs typeface="Times New Roman"/>
              </a:rPr>
              <a:t>, </a:t>
            </a:r>
            <a:r>
              <a:rPr lang="en-US" sz="3600" dirty="0" err="1">
                <a:effectLst/>
                <a:latin typeface="+mn-lt"/>
                <a:ea typeface="ＭＳ 明朝"/>
                <a:cs typeface="Times New Roman"/>
              </a:rPr>
              <a:t>quis</a:t>
            </a:r>
            <a:r>
              <a:rPr lang="en-US" sz="3600" dirty="0">
                <a:effectLst/>
                <a:latin typeface="+mn-lt"/>
                <a:ea typeface="ＭＳ 明朝"/>
                <a:cs typeface="Times New Roman"/>
              </a:rPr>
              <a:t> </a:t>
            </a:r>
            <a:r>
              <a:rPr lang="en-US" sz="3600" dirty="0" err="1">
                <a:effectLst/>
                <a:latin typeface="+mn-lt"/>
                <a:ea typeface="ＭＳ 明朝"/>
                <a:cs typeface="Times New Roman"/>
              </a:rPr>
              <a:t>lobortis</a:t>
            </a:r>
            <a:r>
              <a:rPr lang="en-US" sz="3600" dirty="0">
                <a:effectLst/>
                <a:latin typeface="+mn-lt"/>
                <a:ea typeface="ＭＳ 明朝"/>
                <a:cs typeface="Times New Roman"/>
              </a:rPr>
              <a:t> </a:t>
            </a:r>
            <a:r>
              <a:rPr lang="en-US" sz="3600" dirty="0" err="1">
                <a:effectLst/>
                <a:latin typeface="+mn-lt"/>
                <a:ea typeface="ＭＳ 明朝"/>
                <a:cs typeface="Times New Roman"/>
              </a:rPr>
              <a:t>velit</a:t>
            </a:r>
            <a:r>
              <a:rPr lang="en-US" sz="3600" dirty="0">
                <a:effectLst/>
                <a:latin typeface="+mn-lt"/>
                <a:ea typeface="ＭＳ 明朝"/>
                <a:cs typeface="Times New Roman"/>
              </a:rPr>
              <a:t>. </a:t>
            </a:r>
            <a:r>
              <a:rPr lang="en-US" sz="3600" dirty="0" err="1">
                <a:effectLst/>
                <a:latin typeface="+mn-lt"/>
                <a:ea typeface="ＭＳ 明朝"/>
                <a:cs typeface="Times New Roman"/>
              </a:rPr>
              <a:t>Praesent</a:t>
            </a:r>
            <a:r>
              <a:rPr lang="en-US" sz="3600" dirty="0">
                <a:effectLst/>
                <a:latin typeface="+mn-lt"/>
                <a:ea typeface="ＭＳ 明朝"/>
                <a:cs typeface="Times New Roman"/>
              </a:rPr>
              <a:t> non </a:t>
            </a:r>
            <a:r>
              <a:rPr lang="en-US" sz="3600" dirty="0" err="1">
                <a:effectLst/>
                <a:latin typeface="+mn-lt"/>
                <a:ea typeface="ＭＳ 明朝"/>
                <a:cs typeface="Times New Roman"/>
              </a:rPr>
              <a:t>feugiat</a:t>
            </a:r>
            <a:r>
              <a:rPr lang="en-US" sz="3600" dirty="0">
                <a:effectLst/>
                <a:latin typeface="+mn-lt"/>
                <a:ea typeface="ＭＳ 明朝"/>
                <a:cs typeface="Times New Roman"/>
              </a:rPr>
              <a:t> </a:t>
            </a:r>
            <a:r>
              <a:rPr lang="en-US" sz="3600" dirty="0" err="1">
                <a:effectLst/>
                <a:latin typeface="+mn-lt"/>
                <a:ea typeface="ＭＳ 明朝"/>
                <a:cs typeface="Times New Roman"/>
              </a:rPr>
              <a:t>sapien</a:t>
            </a:r>
            <a:r>
              <a:rPr lang="en-US" sz="3600" dirty="0">
                <a:effectLst/>
                <a:latin typeface="+mn-lt"/>
                <a:ea typeface="ＭＳ 明朝"/>
                <a:cs typeface="Times New Roman"/>
              </a:rPr>
              <a:t>, </a:t>
            </a:r>
            <a:r>
              <a:rPr lang="en-US" sz="3600" dirty="0" err="1">
                <a:effectLst/>
                <a:latin typeface="+mn-lt"/>
                <a:ea typeface="ＭＳ 明朝"/>
                <a:cs typeface="Times New Roman"/>
              </a:rPr>
              <a:t>sed</a:t>
            </a:r>
            <a:r>
              <a:rPr lang="en-US" sz="3600" dirty="0">
                <a:effectLst/>
                <a:latin typeface="+mn-lt"/>
                <a:ea typeface="ＭＳ 明朝"/>
                <a:cs typeface="Times New Roman"/>
              </a:rPr>
              <a:t> </a:t>
            </a:r>
            <a:r>
              <a:rPr lang="en-US" sz="3600" dirty="0" err="1">
                <a:effectLst/>
                <a:latin typeface="+mn-lt"/>
                <a:ea typeface="ＭＳ 明朝"/>
                <a:cs typeface="Times New Roman"/>
              </a:rPr>
              <a:t>rhoncus</a:t>
            </a:r>
            <a:r>
              <a:rPr lang="en-US" sz="3600" dirty="0">
                <a:effectLst/>
                <a:latin typeface="+mn-lt"/>
                <a:ea typeface="ＭＳ 明朝"/>
                <a:cs typeface="Times New Roman"/>
              </a:rPr>
              <a:t>.</a:t>
            </a:r>
            <a:endParaRPr lang="en-US" sz="2400" dirty="0">
              <a:effectLst/>
              <a:latin typeface="Cambria"/>
              <a:ea typeface="ＭＳ 明朝"/>
              <a:cs typeface="Times New Roman"/>
            </a:endParaRPr>
          </a:p>
          <a:p>
            <a:r>
              <a:rPr lang="en-US" sz="3600" dirty="0" err="1">
                <a:effectLst/>
                <a:latin typeface="+mn-lt"/>
                <a:ea typeface="ＭＳ 明朝"/>
                <a:cs typeface="Times New Roman"/>
              </a:rPr>
              <a:t>Ut</a:t>
            </a:r>
            <a:r>
              <a:rPr lang="en-US" sz="3600" dirty="0">
                <a:effectLst/>
                <a:latin typeface="+mn-lt"/>
                <a:ea typeface="ＭＳ 明朝"/>
                <a:cs typeface="Times New Roman"/>
              </a:rPr>
              <a:t> </a:t>
            </a:r>
            <a:r>
              <a:rPr lang="en-US" sz="3600" dirty="0" err="1">
                <a:effectLst/>
                <a:latin typeface="+mn-lt"/>
                <a:ea typeface="ＭＳ 明朝"/>
                <a:cs typeface="Times New Roman"/>
              </a:rPr>
              <a:t>wisi</a:t>
            </a:r>
            <a:r>
              <a:rPr lang="en-US" sz="3600" dirty="0">
                <a:effectLst/>
                <a:latin typeface="+mn-lt"/>
                <a:ea typeface="ＭＳ 明朝"/>
                <a:cs typeface="Times New Roman"/>
              </a:rPr>
              <a:t> </a:t>
            </a:r>
            <a:r>
              <a:rPr lang="en-US" sz="3600" dirty="0" err="1">
                <a:effectLst/>
                <a:latin typeface="+mn-lt"/>
                <a:ea typeface="ＭＳ 明朝"/>
                <a:cs typeface="Times New Roman"/>
              </a:rPr>
              <a:t>enim</a:t>
            </a:r>
            <a:r>
              <a:rPr lang="en-US" sz="3600" dirty="0">
                <a:effectLst/>
                <a:latin typeface="+mn-lt"/>
                <a:ea typeface="ＭＳ 明朝"/>
                <a:cs typeface="Times New Roman"/>
              </a:rPr>
              <a:t> ad minim </a:t>
            </a:r>
            <a:r>
              <a:rPr lang="en-US" sz="3600" dirty="0" err="1">
                <a:effectLst/>
                <a:latin typeface="+mn-lt"/>
                <a:ea typeface="ＭＳ 明朝"/>
                <a:cs typeface="Times New Roman"/>
              </a:rPr>
              <a:t>veniam</a:t>
            </a:r>
            <a:r>
              <a:rPr lang="en-US" sz="3600" dirty="0">
                <a:effectLst/>
                <a:latin typeface="+mn-lt"/>
                <a:ea typeface="ＭＳ 明朝"/>
                <a:cs typeface="Times New Roman"/>
              </a:rPr>
              <a:t>, </a:t>
            </a:r>
            <a:r>
              <a:rPr lang="en-US" sz="3600" dirty="0" err="1">
                <a:effectLst/>
                <a:latin typeface="+mn-lt"/>
                <a:ea typeface="ＭＳ 明朝"/>
                <a:cs typeface="Times New Roman"/>
              </a:rPr>
              <a:t>quis</a:t>
            </a:r>
            <a:r>
              <a:rPr lang="en-US" sz="3600" dirty="0">
                <a:effectLst/>
                <a:latin typeface="+mn-lt"/>
                <a:ea typeface="ＭＳ 明朝"/>
                <a:cs typeface="Times New Roman"/>
              </a:rPr>
              <a:t> </a:t>
            </a:r>
            <a:r>
              <a:rPr lang="en-US" sz="3600" dirty="0" err="1">
                <a:effectLst/>
                <a:latin typeface="+mn-lt"/>
                <a:ea typeface="ＭＳ 明朝"/>
                <a:cs typeface="Times New Roman"/>
              </a:rPr>
              <a:t>nostrud</a:t>
            </a:r>
            <a:r>
              <a:rPr lang="en-US" sz="3600" dirty="0">
                <a:effectLst/>
                <a:latin typeface="+mn-lt"/>
                <a:ea typeface="ＭＳ 明朝"/>
                <a:cs typeface="Times New Roman"/>
              </a:rPr>
              <a:t> </a:t>
            </a:r>
            <a:r>
              <a:rPr lang="en-US" sz="3600" dirty="0" err="1">
                <a:effectLst/>
                <a:latin typeface="+mn-lt"/>
                <a:ea typeface="ＭＳ 明朝"/>
                <a:cs typeface="Times New Roman"/>
              </a:rPr>
              <a:t>exerci</a:t>
            </a:r>
            <a:r>
              <a:rPr lang="en-US" sz="3600" dirty="0">
                <a:effectLst/>
                <a:latin typeface="+mn-lt"/>
                <a:ea typeface="ＭＳ 明朝"/>
                <a:cs typeface="Times New Roman"/>
              </a:rPr>
              <a:t> </a:t>
            </a:r>
            <a:r>
              <a:rPr lang="en-US" sz="3600" dirty="0" err="1">
                <a:effectLst/>
                <a:latin typeface="+mn-lt"/>
                <a:ea typeface="ＭＳ 明朝"/>
                <a:cs typeface="Times New Roman"/>
              </a:rPr>
              <a:t>tation</a:t>
            </a:r>
            <a:r>
              <a:rPr lang="en-US" sz="3600" dirty="0">
                <a:effectLst/>
                <a:latin typeface="+mn-lt"/>
                <a:ea typeface="ＭＳ 明朝"/>
                <a:cs typeface="Times New Roman"/>
              </a:rPr>
              <a:t> </a:t>
            </a:r>
            <a:r>
              <a:rPr lang="en-US" sz="3600" dirty="0" err="1">
                <a:effectLst/>
                <a:latin typeface="+mn-lt"/>
                <a:ea typeface="ＭＳ 明朝"/>
                <a:cs typeface="Times New Roman"/>
              </a:rPr>
              <a:t>ullamcorper</a:t>
            </a:r>
            <a:r>
              <a:rPr lang="en-US" sz="3600" dirty="0">
                <a:effectLst/>
                <a:latin typeface="+mn-lt"/>
                <a:ea typeface="ＭＳ 明朝"/>
                <a:cs typeface="Times New Roman"/>
              </a:rPr>
              <a:t> </a:t>
            </a:r>
            <a:r>
              <a:rPr lang="en-US" sz="3600" dirty="0" err="1">
                <a:effectLst/>
                <a:latin typeface="+mn-lt"/>
                <a:ea typeface="ＭＳ 明朝"/>
                <a:cs typeface="Times New Roman"/>
              </a:rPr>
              <a:t>suscipit</a:t>
            </a:r>
            <a:r>
              <a:rPr lang="en-US" sz="3600" dirty="0">
                <a:effectLst/>
                <a:latin typeface="+mn-lt"/>
                <a:ea typeface="ＭＳ 明朝"/>
                <a:cs typeface="Times New Roman"/>
              </a:rPr>
              <a:t> </a:t>
            </a:r>
            <a:r>
              <a:rPr lang="en-US" sz="3600" dirty="0" err="1">
                <a:effectLst/>
                <a:latin typeface="+mn-lt"/>
                <a:ea typeface="ＭＳ 明朝"/>
                <a:cs typeface="Times New Roman"/>
              </a:rPr>
              <a:t>lobortis</a:t>
            </a:r>
            <a:r>
              <a:rPr lang="en-US" sz="3600" dirty="0">
                <a:effectLst/>
                <a:latin typeface="+mn-lt"/>
                <a:ea typeface="ＭＳ 明朝"/>
                <a:cs typeface="Times New Roman"/>
              </a:rPr>
              <a:t> </a:t>
            </a:r>
            <a:r>
              <a:rPr lang="en-US" sz="3600" dirty="0" err="1">
                <a:effectLst/>
                <a:latin typeface="+mn-lt"/>
                <a:ea typeface="ＭＳ 明朝"/>
                <a:cs typeface="Times New Roman"/>
              </a:rPr>
              <a:t>nisl</a:t>
            </a:r>
            <a:r>
              <a:rPr lang="en-US" sz="3600" dirty="0">
                <a:effectLst/>
                <a:latin typeface="+mn-lt"/>
                <a:ea typeface="ＭＳ 明朝"/>
                <a:cs typeface="Times New Roman"/>
              </a:rPr>
              <a:t> </a:t>
            </a:r>
            <a:r>
              <a:rPr lang="en-US" sz="3600" dirty="0" err="1">
                <a:effectLst/>
                <a:latin typeface="+mn-lt"/>
                <a:ea typeface="ＭＳ 明朝"/>
                <a:cs typeface="Times New Roman"/>
              </a:rPr>
              <a:t>ut</a:t>
            </a:r>
            <a:r>
              <a:rPr lang="en-US" sz="3600" dirty="0">
                <a:effectLst/>
                <a:latin typeface="+mn-lt"/>
                <a:ea typeface="ＭＳ 明朝"/>
                <a:cs typeface="Times New Roman"/>
              </a:rPr>
              <a:t> </a:t>
            </a:r>
            <a:r>
              <a:rPr lang="en-US" sz="3600" dirty="0" err="1">
                <a:effectLst/>
                <a:latin typeface="+mn-lt"/>
                <a:ea typeface="ＭＳ 明朝"/>
                <a:cs typeface="Times New Roman"/>
              </a:rPr>
              <a:t>aliquip</a:t>
            </a:r>
            <a:r>
              <a:rPr lang="en-US" sz="3600" dirty="0">
                <a:effectLst/>
                <a:latin typeface="+mn-lt"/>
                <a:ea typeface="ＭＳ 明朝"/>
                <a:cs typeface="Times New Roman"/>
              </a:rPr>
              <a:t> ex </a:t>
            </a:r>
            <a:r>
              <a:rPr lang="en-US" sz="3600" dirty="0" err="1">
                <a:effectLst/>
                <a:latin typeface="+mn-lt"/>
                <a:ea typeface="ＭＳ 明朝"/>
                <a:cs typeface="Times New Roman"/>
              </a:rPr>
              <a:t>ea</a:t>
            </a:r>
            <a:r>
              <a:rPr lang="en-US" sz="3600" dirty="0">
                <a:effectLst/>
                <a:latin typeface="+mn-lt"/>
                <a:ea typeface="ＭＳ 明朝"/>
                <a:cs typeface="Times New Roman"/>
              </a:rPr>
              <a:t> </a:t>
            </a:r>
            <a:r>
              <a:rPr lang="en-US" sz="3600" dirty="0" err="1">
                <a:effectLst/>
                <a:latin typeface="+mn-lt"/>
                <a:ea typeface="ＭＳ 明朝"/>
                <a:cs typeface="Times New Roman"/>
              </a:rPr>
              <a:t>commodo</a:t>
            </a:r>
            <a:r>
              <a:rPr lang="en-US" sz="3600" dirty="0">
                <a:effectLst/>
                <a:latin typeface="+mn-lt"/>
                <a:ea typeface="ＭＳ 明朝"/>
                <a:cs typeface="Times New Roman"/>
              </a:rPr>
              <a:t> </a:t>
            </a:r>
            <a:r>
              <a:rPr lang="en-US" sz="3600" dirty="0" err="1">
                <a:effectLst/>
                <a:latin typeface="+mn-lt"/>
                <a:ea typeface="ＭＳ 明朝"/>
                <a:cs typeface="Times New Roman"/>
              </a:rPr>
              <a:t>consequat</a:t>
            </a:r>
            <a:r>
              <a:rPr lang="en-US" sz="3600" dirty="0">
                <a:effectLst/>
                <a:latin typeface="+mn-lt"/>
                <a:ea typeface="ＭＳ 明朝"/>
                <a:cs typeface="Times New Roman"/>
              </a:rPr>
              <a:t>. </a:t>
            </a:r>
            <a:r>
              <a:rPr lang="en-US" sz="3600" dirty="0" err="1">
                <a:effectLst/>
                <a:latin typeface="+mn-lt"/>
                <a:ea typeface="ＭＳ 明朝"/>
                <a:cs typeface="Times New Roman"/>
              </a:rPr>
              <a:t>Duis</a:t>
            </a:r>
            <a:r>
              <a:rPr lang="en-US" sz="3600" dirty="0">
                <a:effectLst/>
                <a:latin typeface="+mn-lt"/>
                <a:ea typeface="ＭＳ 明朝"/>
                <a:cs typeface="Times New Roman"/>
              </a:rPr>
              <a:t> </a:t>
            </a:r>
            <a:r>
              <a:rPr lang="en-US" sz="3600" dirty="0" err="1">
                <a:effectLst/>
                <a:latin typeface="+mn-lt"/>
                <a:ea typeface="ＭＳ 明朝"/>
                <a:cs typeface="Times New Roman"/>
              </a:rPr>
              <a:t>autem</a:t>
            </a:r>
            <a:r>
              <a:rPr lang="en-US" sz="3600" dirty="0">
                <a:effectLst/>
                <a:latin typeface="+mn-lt"/>
                <a:ea typeface="ＭＳ 明朝"/>
                <a:cs typeface="Times New Roman"/>
              </a:rPr>
              <a:t> </a:t>
            </a:r>
            <a:r>
              <a:rPr lang="en-US" sz="3600" dirty="0" err="1">
                <a:effectLst/>
                <a:latin typeface="+mn-lt"/>
                <a:ea typeface="ＭＳ 明朝"/>
                <a:cs typeface="Times New Roman"/>
              </a:rPr>
              <a:t>vel</a:t>
            </a:r>
            <a:r>
              <a:rPr lang="en-US" sz="3600" dirty="0">
                <a:effectLst/>
                <a:latin typeface="+mn-lt"/>
                <a:ea typeface="ＭＳ 明朝"/>
                <a:cs typeface="Times New Roman"/>
              </a:rPr>
              <a:t> </a:t>
            </a:r>
            <a:r>
              <a:rPr lang="en-US" sz="3600" dirty="0" err="1">
                <a:effectLst/>
                <a:latin typeface="+mn-lt"/>
                <a:ea typeface="ＭＳ 明朝"/>
                <a:cs typeface="Times New Roman"/>
              </a:rPr>
              <a:t>eum</a:t>
            </a:r>
            <a:r>
              <a:rPr lang="en-US" sz="3600" dirty="0">
                <a:effectLst/>
                <a:latin typeface="+mn-lt"/>
                <a:ea typeface="ＭＳ 明朝"/>
                <a:cs typeface="Times New Roman"/>
              </a:rPr>
              <a:t> </a:t>
            </a:r>
            <a:r>
              <a:rPr lang="en-US" sz="3600" dirty="0" err="1">
                <a:effectLst/>
                <a:latin typeface="+mn-lt"/>
                <a:ea typeface="ＭＳ 明朝"/>
                <a:cs typeface="Times New Roman"/>
              </a:rPr>
              <a:t>iriure</a:t>
            </a:r>
            <a:r>
              <a:rPr lang="en-US" sz="3600" dirty="0">
                <a:effectLst/>
                <a:latin typeface="+mn-lt"/>
                <a:ea typeface="ＭＳ 明朝"/>
                <a:cs typeface="Times New Roman"/>
              </a:rPr>
              <a:t> dolor in </a:t>
            </a:r>
            <a:r>
              <a:rPr lang="en-US" sz="3600" dirty="0" err="1">
                <a:effectLst/>
                <a:latin typeface="+mn-lt"/>
                <a:ea typeface="ＭＳ 明朝"/>
                <a:cs typeface="Times New Roman"/>
              </a:rPr>
              <a:t>hendrerit</a:t>
            </a:r>
            <a:r>
              <a:rPr lang="en-US" sz="3600" dirty="0">
                <a:effectLst/>
                <a:latin typeface="+mn-lt"/>
                <a:ea typeface="ＭＳ 明朝"/>
                <a:cs typeface="Times New Roman"/>
              </a:rPr>
              <a:t> in </a:t>
            </a:r>
            <a:r>
              <a:rPr lang="en-US" sz="3600" dirty="0" err="1">
                <a:effectLst/>
                <a:latin typeface="+mn-lt"/>
                <a:ea typeface="ＭＳ 明朝"/>
                <a:cs typeface="Times New Roman"/>
              </a:rPr>
              <a:t>vulputate</a:t>
            </a:r>
            <a:r>
              <a:rPr lang="en-US" sz="3600" dirty="0">
                <a:effectLst/>
                <a:latin typeface="+mn-lt"/>
                <a:ea typeface="ＭＳ 明朝"/>
                <a:cs typeface="Times New Roman"/>
              </a:rPr>
              <a:t> </a:t>
            </a:r>
            <a:r>
              <a:rPr lang="en-US" sz="3600" dirty="0" err="1">
                <a:effectLst/>
                <a:latin typeface="+mn-lt"/>
                <a:ea typeface="ＭＳ 明朝"/>
                <a:cs typeface="Times New Roman"/>
              </a:rPr>
              <a:t>velit</a:t>
            </a:r>
            <a:r>
              <a:rPr lang="en-US" sz="3600" dirty="0">
                <a:effectLst/>
                <a:latin typeface="+mn-lt"/>
                <a:ea typeface="ＭＳ 明朝"/>
                <a:cs typeface="Times New Roman"/>
              </a:rPr>
              <a:t> </a:t>
            </a:r>
            <a:r>
              <a:rPr lang="en-US" sz="3600" dirty="0" err="1">
                <a:effectLst/>
                <a:latin typeface="+mn-lt"/>
                <a:ea typeface="ＭＳ 明朝"/>
                <a:cs typeface="Times New Roman"/>
              </a:rPr>
              <a:t>esse</a:t>
            </a:r>
            <a:r>
              <a:rPr lang="en-US" sz="3600" dirty="0">
                <a:effectLst/>
                <a:latin typeface="+mn-lt"/>
                <a:ea typeface="ＭＳ 明朝"/>
                <a:cs typeface="Times New Roman"/>
              </a:rPr>
              <a:t> </a:t>
            </a:r>
            <a:r>
              <a:rPr lang="en-US" sz="3600" dirty="0" err="1">
                <a:effectLst/>
                <a:latin typeface="+mn-lt"/>
                <a:ea typeface="ＭＳ 明朝"/>
                <a:cs typeface="Times New Roman"/>
              </a:rPr>
              <a:t>molestie</a:t>
            </a:r>
            <a:r>
              <a:rPr lang="en-US" sz="3600" dirty="0">
                <a:effectLst/>
                <a:latin typeface="+mn-lt"/>
                <a:ea typeface="ＭＳ 明朝"/>
                <a:cs typeface="Times New Roman"/>
              </a:rPr>
              <a:t> </a:t>
            </a:r>
            <a:r>
              <a:rPr lang="en-US" sz="3600" dirty="0" err="1">
                <a:effectLst/>
                <a:latin typeface="+mn-lt"/>
                <a:ea typeface="ＭＳ 明朝"/>
                <a:cs typeface="Times New Roman"/>
              </a:rPr>
              <a:t>consequat</a:t>
            </a:r>
            <a:r>
              <a:rPr lang="en-US" sz="3600" dirty="0">
                <a:effectLst/>
                <a:latin typeface="+mn-lt"/>
                <a:ea typeface="ＭＳ 明朝"/>
                <a:cs typeface="Times New Roman"/>
              </a:rPr>
              <a:t>, </a:t>
            </a:r>
            <a:r>
              <a:rPr lang="en-US" sz="3600" dirty="0" err="1">
                <a:effectLst/>
                <a:latin typeface="+mn-lt"/>
                <a:ea typeface="ＭＳ 明朝"/>
                <a:cs typeface="Times New Roman"/>
              </a:rPr>
              <a:t>vel</a:t>
            </a:r>
            <a:r>
              <a:rPr lang="en-US" sz="3600" dirty="0">
                <a:effectLst/>
                <a:latin typeface="+mn-lt"/>
                <a:ea typeface="ＭＳ 明朝"/>
                <a:cs typeface="Times New Roman"/>
              </a:rPr>
              <a:t> </a:t>
            </a:r>
            <a:r>
              <a:rPr lang="en-US" sz="3600" dirty="0" err="1">
                <a:effectLst/>
                <a:latin typeface="+mn-lt"/>
                <a:ea typeface="ＭＳ 明朝"/>
                <a:cs typeface="Times New Roman"/>
              </a:rPr>
              <a:t>illum</a:t>
            </a:r>
            <a:r>
              <a:rPr lang="en-US" sz="3600" dirty="0">
                <a:effectLst/>
                <a:latin typeface="+mn-lt"/>
                <a:ea typeface="ＭＳ 明朝"/>
                <a:cs typeface="Times New Roman"/>
              </a:rPr>
              <a:t> </a:t>
            </a:r>
            <a:r>
              <a:rPr lang="en-US" sz="3600" dirty="0" err="1">
                <a:effectLst/>
                <a:latin typeface="+mn-lt"/>
                <a:ea typeface="ＭＳ 明朝"/>
                <a:cs typeface="Times New Roman"/>
              </a:rPr>
              <a:t>dolore</a:t>
            </a:r>
            <a:r>
              <a:rPr lang="en-US" sz="3600" dirty="0">
                <a:effectLst/>
                <a:latin typeface="+mn-lt"/>
                <a:ea typeface="ＭＳ 明朝"/>
                <a:cs typeface="Times New Roman"/>
              </a:rPr>
              <a:t> </a:t>
            </a:r>
            <a:r>
              <a:rPr lang="en-US" sz="3600" dirty="0" err="1">
                <a:effectLst/>
                <a:latin typeface="+mn-lt"/>
                <a:ea typeface="ＭＳ 明朝"/>
                <a:cs typeface="Times New Roman"/>
              </a:rPr>
              <a:t>eu</a:t>
            </a:r>
            <a:r>
              <a:rPr lang="en-US" sz="3600" dirty="0">
                <a:effectLst/>
                <a:latin typeface="+mn-lt"/>
                <a:ea typeface="ＭＳ 明朝"/>
                <a:cs typeface="Times New Roman"/>
              </a:rPr>
              <a:t> </a:t>
            </a:r>
            <a:r>
              <a:rPr lang="en-US" sz="3600" dirty="0" err="1">
                <a:effectLst/>
                <a:latin typeface="+mn-lt"/>
                <a:ea typeface="ＭＳ 明朝"/>
                <a:cs typeface="Times New Roman"/>
              </a:rPr>
              <a:t>feugiat</a:t>
            </a:r>
            <a:r>
              <a:rPr lang="en-US" sz="3600" dirty="0">
                <a:effectLst/>
                <a:latin typeface="+mn-lt"/>
                <a:ea typeface="ＭＳ 明朝"/>
                <a:cs typeface="Times New Roman"/>
              </a:rPr>
              <a:t> </a:t>
            </a:r>
            <a:r>
              <a:rPr lang="en-US" sz="3600" dirty="0" err="1">
                <a:effectLst/>
                <a:latin typeface="+mn-lt"/>
                <a:ea typeface="ＭＳ 明朝"/>
                <a:cs typeface="Times New Roman"/>
              </a:rPr>
              <a:t>nulla</a:t>
            </a:r>
            <a:r>
              <a:rPr lang="en-US" sz="3600" dirty="0">
                <a:effectLst/>
                <a:latin typeface="+mn-lt"/>
                <a:ea typeface="ＭＳ 明朝"/>
                <a:cs typeface="Times New Roman"/>
              </a:rPr>
              <a:t> </a:t>
            </a:r>
            <a:r>
              <a:rPr lang="en-US" sz="3600" dirty="0" err="1">
                <a:effectLst/>
                <a:latin typeface="+mn-lt"/>
                <a:ea typeface="ＭＳ 明朝"/>
                <a:cs typeface="Times New Roman"/>
              </a:rPr>
              <a:t>facilisis</a:t>
            </a:r>
            <a:r>
              <a:rPr lang="en-US" sz="3600" dirty="0">
                <a:effectLst/>
                <a:latin typeface="+mn-lt"/>
                <a:ea typeface="ＭＳ 明朝"/>
                <a:cs typeface="Times New Roman"/>
              </a:rPr>
              <a:t> at </a:t>
            </a:r>
            <a:r>
              <a:rPr lang="en-US" sz="3600" dirty="0" err="1">
                <a:effectLst/>
                <a:latin typeface="+mn-lt"/>
                <a:ea typeface="ＭＳ 明朝"/>
                <a:cs typeface="Times New Roman"/>
              </a:rPr>
              <a:t>vero</a:t>
            </a:r>
            <a:r>
              <a:rPr lang="en-US" sz="3600" dirty="0">
                <a:effectLst/>
                <a:latin typeface="+mn-lt"/>
                <a:ea typeface="ＭＳ 明朝"/>
                <a:cs typeface="Times New Roman"/>
              </a:rPr>
              <a:t> </a:t>
            </a:r>
            <a:r>
              <a:rPr lang="en-US" sz="3600" dirty="0" err="1">
                <a:effectLst/>
                <a:latin typeface="+mn-lt"/>
                <a:ea typeface="ＭＳ 明朝"/>
                <a:cs typeface="Times New Roman"/>
              </a:rPr>
              <a:t>eros</a:t>
            </a:r>
            <a:r>
              <a:rPr lang="en-US" sz="3600" dirty="0">
                <a:effectLst/>
                <a:latin typeface="+mn-lt"/>
                <a:ea typeface="ＭＳ 明朝"/>
                <a:cs typeface="Times New Roman"/>
              </a:rPr>
              <a:t> et </a:t>
            </a:r>
            <a:r>
              <a:rPr lang="en-US" sz="3600" dirty="0" err="1">
                <a:effectLst/>
                <a:latin typeface="+mn-lt"/>
                <a:ea typeface="ＭＳ 明朝"/>
                <a:cs typeface="Times New Roman"/>
              </a:rPr>
              <a:t>accumsan</a:t>
            </a:r>
            <a:r>
              <a:rPr lang="en-US" sz="3600" dirty="0">
                <a:effectLst/>
                <a:latin typeface="+mn-lt"/>
                <a:ea typeface="ＭＳ 明朝"/>
                <a:cs typeface="Times New Roman"/>
              </a:rPr>
              <a:t> et </a:t>
            </a:r>
            <a:r>
              <a:rPr lang="en-US" sz="3600" dirty="0" err="1">
                <a:effectLst/>
                <a:latin typeface="+mn-lt"/>
                <a:ea typeface="ＭＳ 明朝"/>
                <a:cs typeface="Times New Roman"/>
              </a:rPr>
              <a:t>iusto</a:t>
            </a:r>
            <a:r>
              <a:rPr lang="en-US" sz="3600" dirty="0">
                <a:effectLst/>
                <a:latin typeface="+mn-lt"/>
                <a:ea typeface="ＭＳ 明朝"/>
                <a:cs typeface="Times New Roman"/>
              </a:rPr>
              <a:t> </a:t>
            </a:r>
            <a:r>
              <a:rPr lang="en-US" sz="3600" dirty="0" err="1">
                <a:effectLst/>
                <a:latin typeface="+mn-lt"/>
                <a:ea typeface="ＭＳ 明朝"/>
                <a:cs typeface="Times New Roman"/>
              </a:rPr>
              <a:t>odio</a:t>
            </a:r>
            <a:r>
              <a:rPr lang="en-US" sz="3600" dirty="0">
                <a:effectLst/>
                <a:latin typeface="+mn-lt"/>
                <a:ea typeface="ＭＳ 明朝"/>
                <a:cs typeface="Times New Roman"/>
              </a:rPr>
              <a:t> </a:t>
            </a:r>
            <a:r>
              <a:rPr lang="en-US" sz="3600" dirty="0" err="1">
                <a:effectLst/>
                <a:latin typeface="+mn-lt"/>
                <a:ea typeface="ＭＳ 明朝"/>
                <a:cs typeface="Times New Roman"/>
              </a:rPr>
              <a:t>dignissim</a:t>
            </a:r>
            <a:r>
              <a:rPr lang="en-US" sz="3600" dirty="0">
                <a:effectLst/>
                <a:latin typeface="+mn-lt"/>
                <a:ea typeface="ＭＳ 明朝"/>
                <a:cs typeface="Times New Roman"/>
              </a:rPr>
              <a:t> qui </a:t>
            </a:r>
            <a:r>
              <a:rPr lang="en-US" sz="3600" dirty="0" err="1">
                <a:effectLst/>
                <a:latin typeface="+mn-lt"/>
                <a:ea typeface="ＭＳ 明朝"/>
                <a:cs typeface="Times New Roman"/>
              </a:rPr>
              <a:t>blandit</a:t>
            </a:r>
            <a:r>
              <a:rPr lang="en-US" sz="3600" dirty="0">
                <a:effectLst/>
                <a:latin typeface="+mn-lt"/>
                <a:ea typeface="ＭＳ 明朝"/>
                <a:cs typeface="Times New Roman"/>
              </a:rPr>
              <a:t> </a:t>
            </a:r>
            <a:r>
              <a:rPr lang="en-US" sz="3600" dirty="0" err="1">
                <a:effectLst/>
                <a:latin typeface="+mn-lt"/>
                <a:ea typeface="ＭＳ 明朝"/>
                <a:cs typeface="Times New Roman"/>
              </a:rPr>
              <a:t>praesent</a:t>
            </a:r>
            <a:r>
              <a:rPr lang="en-US" sz="3600" dirty="0">
                <a:effectLst/>
                <a:latin typeface="+mn-lt"/>
                <a:ea typeface="ＭＳ 明朝"/>
                <a:cs typeface="Times New Roman"/>
              </a:rPr>
              <a:t> </a:t>
            </a:r>
            <a:r>
              <a:rPr lang="en-US" sz="3600" dirty="0" err="1">
                <a:effectLst/>
                <a:latin typeface="+mn-lt"/>
                <a:ea typeface="ＭＳ 明朝"/>
                <a:cs typeface="Times New Roman"/>
              </a:rPr>
              <a:t>luptatum</a:t>
            </a:r>
            <a:r>
              <a:rPr lang="en-US" sz="3600" dirty="0">
                <a:effectLst/>
                <a:latin typeface="+mn-lt"/>
                <a:ea typeface="ＭＳ 明朝"/>
                <a:cs typeface="Times New Roman"/>
              </a:rPr>
              <a:t> </a:t>
            </a:r>
            <a:r>
              <a:rPr lang="en-US" sz="3600" dirty="0" err="1">
                <a:effectLst/>
                <a:latin typeface="+mn-lt"/>
                <a:ea typeface="ＭＳ 明朝"/>
                <a:cs typeface="Times New Roman"/>
              </a:rPr>
              <a:t>zzril</a:t>
            </a:r>
            <a:r>
              <a:rPr lang="en-US" sz="3600" dirty="0">
                <a:effectLst/>
                <a:latin typeface="+mn-lt"/>
                <a:ea typeface="ＭＳ 明朝"/>
                <a:cs typeface="Times New Roman"/>
              </a:rPr>
              <a:t> </a:t>
            </a:r>
            <a:r>
              <a:rPr lang="en-US" sz="3600" dirty="0" err="1">
                <a:effectLst/>
                <a:latin typeface="+mn-lt"/>
                <a:ea typeface="ＭＳ 明朝"/>
                <a:cs typeface="Times New Roman"/>
              </a:rPr>
              <a:t>delenit</a:t>
            </a:r>
            <a:r>
              <a:rPr lang="en-US" sz="3600" dirty="0">
                <a:effectLst/>
                <a:latin typeface="+mn-lt"/>
                <a:ea typeface="ＭＳ 明朝"/>
                <a:cs typeface="Times New Roman"/>
              </a:rPr>
              <a:t> </a:t>
            </a:r>
            <a:r>
              <a:rPr lang="en-US" sz="3600" dirty="0" err="1">
                <a:effectLst/>
                <a:latin typeface="+mn-lt"/>
                <a:ea typeface="ＭＳ 明朝"/>
                <a:cs typeface="Times New Roman"/>
              </a:rPr>
              <a:t>augue</a:t>
            </a:r>
            <a:r>
              <a:rPr lang="en-US" sz="3600" dirty="0">
                <a:effectLst/>
                <a:latin typeface="+mn-lt"/>
                <a:ea typeface="ＭＳ 明朝"/>
                <a:cs typeface="Times New Roman"/>
              </a:rPr>
              <a:t> </a:t>
            </a:r>
            <a:r>
              <a:rPr lang="en-US" sz="3600" dirty="0" err="1">
                <a:effectLst/>
                <a:latin typeface="+mn-lt"/>
                <a:ea typeface="ＭＳ 明朝"/>
                <a:cs typeface="Times New Roman"/>
              </a:rPr>
              <a:t>duis</a:t>
            </a:r>
            <a:r>
              <a:rPr lang="en-US" sz="3600" dirty="0">
                <a:effectLst/>
                <a:latin typeface="+mn-lt"/>
                <a:ea typeface="ＭＳ 明朝"/>
                <a:cs typeface="Times New Roman"/>
              </a:rPr>
              <a:t> </a:t>
            </a:r>
            <a:r>
              <a:rPr lang="en-US" sz="3600" dirty="0" err="1">
                <a:effectLst/>
                <a:latin typeface="+mn-lt"/>
                <a:ea typeface="ＭＳ 明朝"/>
                <a:cs typeface="Times New Roman"/>
              </a:rPr>
              <a:t>dolore</a:t>
            </a:r>
            <a:r>
              <a:rPr lang="en-US" sz="3600" dirty="0">
                <a:effectLst/>
                <a:latin typeface="+mn-lt"/>
                <a:ea typeface="ＭＳ 明朝"/>
                <a:cs typeface="Times New Roman"/>
              </a:rPr>
              <a:t> </a:t>
            </a:r>
            <a:r>
              <a:rPr lang="en-US" sz="3600" dirty="0" err="1">
                <a:effectLst/>
                <a:latin typeface="+mn-lt"/>
                <a:ea typeface="ＭＳ 明朝"/>
                <a:cs typeface="Times New Roman"/>
              </a:rPr>
              <a:t>te</a:t>
            </a:r>
            <a:r>
              <a:rPr lang="en-US" sz="3600" dirty="0">
                <a:effectLst/>
                <a:latin typeface="+mn-lt"/>
                <a:ea typeface="ＭＳ 明朝"/>
                <a:cs typeface="Times New Roman"/>
              </a:rPr>
              <a:t> </a:t>
            </a:r>
            <a:r>
              <a:rPr lang="en-US" sz="3600" dirty="0" err="1">
                <a:effectLst/>
                <a:latin typeface="+mn-lt"/>
                <a:ea typeface="ＭＳ 明朝"/>
                <a:cs typeface="Times New Roman"/>
              </a:rPr>
              <a:t>feugait</a:t>
            </a:r>
            <a:r>
              <a:rPr lang="en-US" sz="3600" dirty="0">
                <a:effectLst/>
                <a:latin typeface="+mn-lt"/>
                <a:ea typeface="ＭＳ 明朝"/>
                <a:cs typeface="Times New Roman"/>
              </a:rPr>
              <a:t> </a:t>
            </a:r>
            <a:r>
              <a:rPr lang="en-US" sz="3600" dirty="0" err="1">
                <a:effectLst/>
                <a:latin typeface="+mn-lt"/>
                <a:ea typeface="ＭＳ 明朝"/>
                <a:cs typeface="Times New Roman"/>
              </a:rPr>
              <a:t>nulla</a:t>
            </a:r>
            <a:r>
              <a:rPr lang="en-US" sz="3600" dirty="0">
                <a:effectLst/>
                <a:latin typeface="+mn-lt"/>
                <a:ea typeface="ＭＳ 明朝"/>
                <a:cs typeface="Times New Roman"/>
              </a:rPr>
              <a:t> </a:t>
            </a:r>
            <a:r>
              <a:rPr lang="en-US" sz="3600" dirty="0" err="1">
                <a:effectLst/>
                <a:latin typeface="+mn-lt"/>
                <a:ea typeface="ＭＳ 明朝"/>
                <a:cs typeface="Times New Roman"/>
              </a:rPr>
              <a:t>facilisi</a:t>
            </a:r>
            <a:r>
              <a:rPr lang="en-US" sz="3600" dirty="0">
                <a:effectLst/>
                <a:latin typeface="+mn-lt"/>
                <a:ea typeface="ＭＳ 明朝"/>
                <a:cs typeface="Times New Roman"/>
              </a:rPr>
              <a:t>. </a:t>
            </a:r>
          </a:p>
          <a:p>
            <a:r>
              <a:rPr lang="en-US" sz="3600" dirty="0">
                <a:effectLst/>
                <a:latin typeface="+mn-lt"/>
                <a:ea typeface="ＭＳ 明朝"/>
                <a:cs typeface="Times New Roman"/>
              </a:rPr>
              <a:t>Nam liber </a:t>
            </a:r>
            <a:r>
              <a:rPr lang="en-US" sz="3600" dirty="0" err="1">
                <a:effectLst/>
                <a:latin typeface="+mn-lt"/>
                <a:ea typeface="ＭＳ 明朝"/>
                <a:cs typeface="Times New Roman"/>
              </a:rPr>
              <a:t>tempor</a:t>
            </a:r>
            <a:r>
              <a:rPr lang="en-US" sz="3600" dirty="0">
                <a:effectLst/>
                <a:latin typeface="+mn-lt"/>
                <a:ea typeface="ＭＳ 明朝"/>
                <a:cs typeface="Times New Roman"/>
              </a:rPr>
              <a:t> cum </a:t>
            </a:r>
            <a:r>
              <a:rPr lang="en-US" sz="3600" dirty="0" err="1">
                <a:effectLst/>
                <a:latin typeface="+mn-lt"/>
                <a:ea typeface="ＭＳ 明朝"/>
                <a:cs typeface="Times New Roman"/>
              </a:rPr>
              <a:t>soluta</a:t>
            </a:r>
            <a:r>
              <a:rPr lang="en-US" sz="3600" dirty="0">
                <a:effectLst/>
                <a:latin typeface="+mn-lt"/>
                <a:ea typeface="ＭＳ 明朝"/>
                <a:cs typeface="Times New Roman"/>
              </a:rPr>
              <a:t> </a:t>
            </a:r>
            <a:r>
              <a:rPr lang="en-US" sz="3600" dirty="0" err="1">
                <a:effectLst/>
                <a:latin typeface="+mn-lt"/>
                <a:ea typeface="ＭＳ 明朝"/>
                <a:cs typeface="Times New Roman"/>
              </a:rPr>
              <a:t>nobis</a:t>
            </a:r>
            <a:r>
              <a:rPr lang="en-US" sz="3600" dirty="0">
                <a:effectLst/>
                <a:latin typeface="+mn-lt"/>
                <a:ea typeface="ＭＳ 明朝"/>
                <a:cs typeface="Times New Roman"/>
              </a:rPr>
              <a:t> </a:t>
            </a:r>
            <a:r>
              <a:rPr lang="en-US" sz="3600" dirty="0" err="1">
                <a:effectLst/>
                <a:latin typeface="+mn-lt"/>
                <a:ea typeface="ＭＳ 明朝"/>
                <a:cs typeface="Times New Roman"/>
              </a:rPr>
              <a:t>eleifend</a:t>
            </a:r>
            <a:r>
              <a:rPr lang="en-US" sz="3600" dirty="0">
                <a:effectLst/>
                <a:latin typeface="+mn-lt"/>
                <a:ea typeface="ＭＳ 明朝"/>
                <a:cs typeface="Times New Roman"/>
              </a:rPr>
              <a:t> option </a:t>
            </a:r>
            <a:r>
              <a:rPr lang="en-US" sz="3600" dirty="0" err="1">
                <a:effectLst/>
                <a:latin typeface="+mn-lt"/>
                <a:ea typeface="ＭＳ 明朝"/>
                <a:cs typeface="Times New Roman"/>
              </a:rPr>
              <a:t>congue</a:t>
            </a:r>
            <a:r>
              <a:rPr lang="en-US" sz="3600" dirty="0">
                <a:effectLst/>
                <a:latin typeface="+mn-lt"/>
                <a:ea typeface="ＭＳ 明朝"/>
                <a:cs typeface="Times New Roman"/>
              </a:rPr>
              <a:t> nihil </a:t>
            </a:r>
            <a:r>
              <a:rPr lang="en-US" sz="3600" dirty="0" err="1">
                <a:effectLst/>
                <a:latin typeface="+mn-lt"/>
                <a:ea typeface="ＭＳ 明朝"/>
                <a:cs typeface="Times New Roman"/>
              </a:rPr>
              <a:t>imperdiet</a:t>
            </a:r>
            <a:r>
              <a:rPr lang="en-US" sz="3600" dirty="0">
                <a:effectLst/>
                <a:latin typeface="+mn-lt"/>
                <a:ea typeface="ＭＳ 明朝"/>
                <a:cs typeface="Times New Roman"/>
              </a:rPr>
              <a:t> doming id quod </a:t>
            </a:r>
            <a:r>
              <a:rPr lang="en-US" sz="3600" dirty="0" err="1">
                <a:effectLst/>
                <a:latin typeface="+mn-lt"/>
                <a:ea typeface="ＭＳ 明朝"/>
                <a:cs typeface="Times New Roman"/>
              </a:rPr>
              <a:t>mazim</a:t>
            </a:r>
            <a:r>
              <a:rPr lang="en-US" sz="3600" dirty="0">
                <a:effectLst/>
                <a:latin typeface="+mn-lt"/>
                <a:ea typeface="ＭＳ 明朝"/>
                <a:cs typeface="Times New Roman"/>
              </a:rPr>
              <a:t> </a:t>
            </a:r>
            <a:r>
              <a:rPr lang="en-US" sz="3600" dirty="0" err="1">
                <a:effectLst/>
                <a:latin typeface="+mn-lt"/>
                <a:ea typeface="ＭＳ 明朝"/>
                <a:cs typeface="Times New Roman"/>
              </a:rPr>
              <a:t>placerat</a:t>
            </a:r>
            <a:r>
              <a:rPr lang="en-US" sz="3600" dirty="0">
                <a:effectLst/>
                <a:latin typeface="+mn-lt"/>
                <a:ea typeface="ＭＳ 明朝"/>
                <a:cs typeface="Times New Roman"/>
              </a:rPr>
              <a:t> facer </a:t>
            </a:r>
            <a:r>
              <a:rPr lang="en-US" sz="3600" dirty="0" err="1">
                <a:effectLst/>
                <a:latin typeface="+mn-lt"/>
                <a:ea typeface="ＭＳ 明朝"/>
                <a:cs typeface="Times New Roman"/>
              </a:rPr>
              <a:t>possim</a:t>
            </a:r>
            <a:r>
              <a:rPr lang="en-US" sz="3600" dirty="0">
                <a:effectLst/>
                <a:latin typeface="+mn-lt"/>
                <a:ea typeface="ＭＳ 明朝"/>
                <a:cs typeface="Times New Roman"/>
              </a:rPr>
              <a:t> </a:t>
            </a:r>
            <a:r>
              <a:rPr lang="en-US" sz="3600" dirty="0" err="1">
                <a:effectLst/>
                <a:latin typeface="+mn-lt"/>
                <a:ea typeface="ＭＳ 明朝"/>
                <a:cs typeface="Times New Roman"/>
              </a:rPr>
              <a:t>assum</a:t>
            </a:r>
            <a:r>
              <a:rPr lang="en-US" sz="3600" dirty="0">
                <a:effectLst/>
                <a:latin typeface="+mn-lt"/>
                <a:ea typeface="ＭＳ 明朝"/>
                <a:cs typeface="Times New Roman"/>
              </a:rPr>
              <a:t>. </a:t>
            </a:r>
          </a:p>
          <a:p>
            <a:r>
              <a:rPr lang="en-US" sz="3600" dirty="0" err="1">
                <a:effectLst/>
                <a:latin typeface="+mn-lt"/>
                <a:ea typeface="ＭＳ 明朝"/>
                <a:cs typeface="Times New Roman"/>
              </a:rPr>
              <a:t>Typi</a:t>
            </a:r>
            <a:r>
              <a:rPr lang="en-US" sz="3600" dirty="0">
                <a:effectLst/>
                <a:latin typeface="+mn-lt"/>
                <a:ea typeface="ＭＳ 明朝"/>
                <a:cs typeface="Times New Roman"/>
              </a:rPr>
              <a:t> non </a:t>
            </a:r>
            <a:r>
              <a:rPr lang="en-US" sz="3600" dirty="0" err="1">
                <a:effectLst/>
                <a:latin typeface="+mn-lt"/>
                <a:ea typeface="ＭＳ 明朝"/>
                <a:cs typeface="Times New Roman"/>
              </a:rPr>
              <a:t>habent</a:t>
            </a:r>
            <a:r>
              <a:rPr lang="en-US" sz="3600" dirty="0">
                <a:effectLst/>
                <a:latin typeface="+mn-lt"/>
                <a:ea typeface="ＭＳ 明朝"/>
                <a:cs typeface="Times New Roman"/>
              </a:rPr>
              <a:t> </a:t>
            </a:r>
            <a:r>
              <a:rPr lang="en-US" sz="3600" dirty="0" err="1">
                <a:effectLst/>
                <a:latin typeface="+mn-lt"/>
                <a:ea typeface="ＭＳ 明朝"/>
                <a:cs typeface="Times New Roman"/>
              </a:rPr>
              <a:t>claritatem</a:t>
            </a:r>
            <a:r>
              <a:rPr lang="en-US" sz="3600" dirty="0">
                <a:effectLst/>
                <a:latin typeface="+mn-lt"/>
                <a:ea typeface="ＭＳ 明朝"/>
                <a:cs typeface="Times New Roman"/>
              </a:rPr>
              <a:t> </a:t>
            </a:r>
            <a:r>
              <a:rPr lang="en-US" sz="3600" dirty="0" err="1">
                <a:effectLst/>
                <a:latin typeface="+mn-lt"/>
                <a:ea typeface="ＭＳ 明朝"/>
                <a:cs typeface="Times New Roman"/>
              </a:rPr>
              <a:t>insitam</a:t>
            </a:r>
            <a:r>
              <a:rPr lang="en-US" sz="3600" dirty="0">
                <a:effectLst/>
                <a:latin typeface="+mn-lt"/>
                <a:ea typeface="ＭＳ 明朝"/>
                <a:cs typeface="Times New Roman"/>
              </a:rPr>
              <a:t>; </a:t>
            </a:r>
            <a:r>
              <a:rPr lang="en-US" sz="3600" dirty="0" err="1">
                <a:effectLst/>
                <a:latin typeface="+mn-lt"/>
                <a:ea typeface="ＭＳ 明朝"/>
                <a:cs typeface="Times New Roman"/>
              </a:rPr>
              <a:t>est</a:t>
            </a:r>
            <a:r>
              <a:rPr lang="en-US" sz="3600" dirty="0">
                <a:effectLst/>
                <a:latin typeface="+mn-lt"/>
                <a:ea typeface="ＭＳ 明朝"/>
                <a:cs typeface="Times New Roman"/>
              </a:rPr>
              <a:t> </a:t>
            </a:r>
            <a:r>
              <a:rPr lang="en-US" sz="3600" dirty="0" err="1">
                <a:effectLst/>
                <a:latin typeface="+mn-lt"/>
                <a:ea typeface="ＭＳ 明朝"/>
                <a:cs typeface="Times New Roman"/>
              </a:rPr>
              <a:t>usus</a:t>
            </a:r>
            <a:r>
              <a:rPr lang="en-US" sz="3600" dirty="0">
                <a:effectLst/>
                <a:latin typeface="+mn-lt"/>
                <a:ea typeface="ＭＳ 明朝"/>
                <a:cs typeface="Times New Roman"/>
              </a:rPr>
              <a:t> </a:t>
            </a:r>
            <a:r>
              <a:rPr lang="en-US" sz="3600" dirty="0" err="1">
                <a:effectLst/>
                <a:latin typeface="+mn-lt"/>
                <a:ea typeface="ＭＳ 明朝"/>
                <a:cs typeface="Times New Roman"/>
              </a:rPr>
              <a:t>legentis</a:t>
            </a:r>
            <a:r>
              <a:rPr lang="en-US" sz="3600" dirty="0">
                <a:effectLst/>
                <a:latin typeface="+mn-lt"/>
                <a:ea typeface="ＭＳ 明朝"/>
                <a:cs typeface="Times New Roman"/>
              </a:rPr>
              <a:t> in </a:t>
            </a:r>
            <a:r>
              <a:rPr lang="en-US" sz="3600" dirty="0" err="1">
                <a:effectLst/>
                <a:latin typeface="+mn-lt"/>
                <a:ea typeface="ＭＳ 明朝"/>
                <a:cs typeface="Times New Roman"/>
              </a:rPr>
              <a:t>iis</a:t>
            </a:r>
            <a:r>
              <a:rPr lang="en-US" sz="3600" dirty="0">
                <a:effectLst/>
                <a:latin typeface="+mn-lt"/>
                <a:ea typeface="ＭＳ 明朝"/>
                <a:cs typeface="Times New Roman"/>
              </a:rPr>
              <a:t> qui </a:t>
            </a:r>
            <a:r>
              <a:rPr lang="en-US" sz="3600" dirty="0" err="1">
                <a:effectLst/>
                <a:latin typeface="+mn-lt"/>
                <a:ea typeface="ＭＳ 明朝"/>
                <a:cs typeface="Times New Roman"/>
              </a:rPr>
              <a:t>facit</a:t>
            </a:r>
            <a:r>
              <a:rPr lang="en-US" sz="3600" dirty="0">
                <a:effectLst/>
                <a:latin typeface="+mn-lt"/>
                <a:ea typeface="ＭＳ 明朝"/>
                <a:cs typeface="Times New Roman"/>
              </a:rPr>
              <a:t> </a:t>
            </a:r>
            <a:r>
              <a:rPr lang="en-US" sz="3600" dirty="0" err="1">
                <a:effectLst/>
                <a:latin typeface="+mn-lt"/>
                <a:ea typeface="ＭＳ 明朝"/>
                <a:cs typeface="Times New Roman"/>
              </a:rPr>
              <a:t>eorum</a:t>
            </a:r>
            <a:r>
              <a:rPr lang="en-US" sz="3600" dirty="0">
                <a:effectLst/>
                <a:latin typeface="+mn-lt"/>
                <a:ea typeface="ＭＳ 明朝"/>
                <a:cs typeface="Times New Roman"/>
              </a:rPr>
              <a:t> </a:t>
            </a:r>
            <a:r>
              <a:rPr lang="en-US" sz="3600" dirty="0" err="1">
                <a:effectLst/>
                <a:latin typeface="+mn-lt"/>
                <a:ea typeface="ＭＳ 明朝"/>
                <a:cs typeface="Times New Roman"/>
              </a:rPr>
              <a:t>claritatem</a:t>
            </a:r>
            <a:r>
              <a:rPr lang="en-US" sz="3600" dirty="0">
                <a:effectLst/>
                <a:latin typeface="+mn-lt"/>
                <a:ea typeface="ＭＳ 明朝"/>
                <a:cs typeface="Times New Roman"/>
              </a:rPr>
              <a:t>. </a:t>
            </a:r>
            <a:r>
              <a:rPr lang="en-US" sz="3600" dirty="0" err="1">
                <a:effectLst/>
                <a:latin typeface="+mn-lt"/>
                <a:ea typeface="ＭＳ 明朝"/>
                <a:cs typeface="Times New Roman"/>
              </a:rPr>
              <a:t>Investigationes</a:t>
            </a:r>
            <a:r>
              <a:rPr lang="en-US" sz="3600" dirty="0">
                <a:effectLst/>
                <a:latin typeface="+mn-lt"/>
                <a:ea typeface="ＭＳ 明朝"/>
                <a:cs typeface="Times New Roman"/>
              </a:rPr>
              <a:t> </a:t>
            </a:r>
            <a:r>
              <a:rPr lang="en-US" sz="3600" dirty="0" err="1">
                <a:effectLst/>
                <a:latin typeface="+mn-lt"/>
                <a:ea typeface="ＭＳ 明朝"/>
                <a:cs typeface="Times New Roman"/>
              </a:rPr>
              <a:t>demonstraverunt</a:t>
            </a:r>
            <a:r>
              <a:rPr lang="en-US" sz="3600" dirty="0">
                <a:effectLst/>
                <a:latin typeface="+mn-lt"/>
                <a:ea typeface="ＭＳ 明朝"/>
                <a:cs typeface="Times New Roman"/>
              </a:rPr>
              <a:t> </a:t>
            </a:r>
            <a:r>
              <a:rPr lang="en-US" sz="3600" dirty="0" err="1">
                <a:effectLst/>
                <a:latin typeface="+mn-lt"/>
                <a:ea typeface="ＭＳ 明朝"/>
                <a:cs typeface="Times New Roman"/>
              </a:rPr>
              <a:t>lectores</a:t>
            </a:r>
            <a:r>
              <a:rPr lang="en-US" sz="3600" dirty="0">
                <a:effectLst/>
                <a:latin typeface="+mn-lt"/>
                <a:ea typeface="ＭＳ 明朝"/>
                <a:cs typeface="Times New Roman"/>
              </a:rPr>
              <a:t> </a:t>
            </a:r>
            <a:r>
              <a:rPr lang="en-US" sz="3600" dirty="0" err="1">
                <a:effectLst/>
                <a:latin typeface="+mn-lt"/>
                <a:ea typeface="ＭＳ 明朝"/>
                <a:cs typeface="Times New Roman"/>
              </a:rPr>
              <a:t>legere</a:t>
            </a:r>
            <a:r>
              <a:rPr lang="en-US" sz="3600" dirty="0">
                <a:effectLst/>
                <a:latin typeface="+mn-lt"/>
                <a:ea typeface="ＭＳ 明朝"/>
                <a:cs typeface="Times New Roman"/>
              </a:rPr>
              <a:t> me </a:t>
            </a:r>
            <a:r>
              <a:rPr lang="en-US" sz="3600" dirty="0" err="1">
                <a:effectLst/>
                <a:latin typeface="+mn-lt"/>
                <a:ea typeface="ＭＳ 明朝"/>
                <a:cs typeface="Times New Roman"/>
              </a:rPr>
              <a:t>lius</a:t>
            </a:r>
            <a:r>
              <a:rPr lang="en-US" sz="3600" dirty="0">
                <a:effectLst/>
                <a:latin typeface="+mn-lt"/>
                <a:ea typeface="ＭＳ 明朝"/>
                <a:cs typeface="Times New Roman"/>
              </a:rPr>
              <a:t> quod ii </a:t>
            </a:r>
            <a:r>
              <a:rPr lang="en-US" sz="3600" dirty="0" err="1">
                <a:effectLst/>
                <a:latin typeface="+mn-lt"/>
                <a:ea typeface="ＭＳ 明朝"/>
                <a:cs typeface="Times New Roman"/>
              </a:rPr>
              <a:t>legunt</a:t>
            </a:r>
            <a:r>
              <a:rPr lang="en-US" sz="3600" dirty="0">
                <a:effectLst/>
                <a:latin typeface="+mn-lt"/>
                <a:ea typeface="ＭＳ 明朝"/>
                <a:cs typeface="Times New Roman"/>
              </a:rPr>
              <a:t> </a:t>
            </a:r>
            <a:r>
              <a:rPr lang="en-US" sz="3600" dirty="0" err="1">
                <a:effectLst/>
                <a:latin typeface="+mn-lt"/>
                <a:ea typeface="ＭＳ 明朝"/>
                <a:cs typeface="Times New Roman"/>
              </a:rPr>
              <a:t>saepius</a:t>
            </a:r>
            <a:r>
              <a:rPr lang="en-US" sz="3600" dirty="0">
                <a:effectLst/>
                <a:latin typeface="+mn-lt"/>
                <a:ea typeface="ＭＳ 明朝"/>
                <a:cs typeface="Times New Roman"/>
              </a:rPr>
              <a:t>. </a:t>
            </a:r>
            <a:r>
              <a:rPr lang="en-US" sz="3600" dirty="0" err="1">
                <a:effectLst/>
                <a:latin typeface="+mn-lt"/>
                <a:ea typeface="ＭＳ 明朝"/>
                <a:cs typeface="Times New Roman"/>
              </a:rPr>
              <a:t>Claritas</a:t>
            </a:r>
            <a:r>
              <a:rPr lang="en-US" sz="3600" dirty="0">
                <a:effectLst/>
                <a:latin typeface="+mn-lt"/>
                <a:ea typeface="ＭＳ 明朝"/>
                <a:cs typeface="Times New Roman"/>
              </a:rPr>
              <a:t> </a:t>
            </a:r>
            <a:r>
              <a:rPr lang="en-US" sz="3600" dirty="0" err="1">
                <a:effectLst/>
                <a:latin typeface="+mn-lt"/>
                <a:ea typeface="ＭＳ 明朝"/>
                <a:cs typeface="Times New Roman"/>
              </a:rPr>
              <a:t>est</a:t>
            </a:r>
            <a:r>
              <a:rPr lang="en-US" sz="3600" dirty="0">
                <a:effectLst/>
                <a:latin typeface="+mn-lt"/>
                <a:ea typeface="ＭＳ 明朝"/>
                <a:cs typeface="Times New Roman"/>
              </a:rPr>
              <a:t> </a:t>
            </a:r>
            <a:r>
              <a:rPr lang="en-US" sz="3600" dirty="0" err="1">
                <a:effectLst/>
                <a:latin typeface="+mn-lt"/>
                <a:ea typeface="ＭＳ 明朝"/>
                <a:cs typeface="Times New Roman"/>
              </a:rPr>
              <a:t>etiam</a:t>
            </a:r>
            <a:r>
              <a:rPr lang="en-US" sz="3600" dirty="0">
                <a:effectLst/>
                <a:latin typeface="+mn-lt"/>
                <a:ea typeface="ＭＳ 明朝"/>
                <a:cs typeface="Times New Roman"/>
              </a:rPr>
              <a:t> </a:t>
            </a:r>
            <a:r>
              <a:rPr lang="en-US" sz="3600" dirty="0" err="1">
                <a:effectLst/>
                <a:latin typeface="+mn-lt"/>
                <a:ea typeface="ＭＳ 明朝"/>
                <a:cs typeface="Times New Roman"/>
              </a:rPr>
              <a:t>processus</a:t>
            </a:r>
            <a:r>
              <a:rPr lang="en-US" sz="3600" dirty="0">
                <a:effectLst/>
                <a:latin typeface="+mn-lt"/>
                <a:ea typeface="ＭＳ 明朝"/>
                <a:cs typeface="Times New Roman"/>
              </a:rPr>
              <a:t> </a:t>
            </a:r>
            <a:r>
              <a:rPr lang="en-US" sz="3600" dirty="0" err="1">
                <a:effectLst/>
                <a:latin typeface="+mn-lt"/>
                <a:ea typeface="ＭＳ 明朝"/>
                <a:cs typeface="Times New Roman"/>
              </a:rPr>
              <a:t>dynamicus</a:t>
            </a:r>
            <a:r>
              <a:rPr lang="en-US" sz="3600" dirty="0">
                <a:effectLst/>
                <a:latin typeface="+mn-lt"/>
                <a:ea typeface="ＭＳ 明朝"/>
                <a:cs typeface="Times New Roman"/>
              </a:rPr>
              <a:t>, qui sequitur </a:t>
            </a:r>
            <a:r>
              <a:rPr lang="en-US" sz="3600" dirty="0" err="1">
                <a:effectLst/>
                <a:latin typeface="+mn-lt"/>
                <a:ea typeface="ＭＳ 明朝"/>
                <a:cs typeface="Times New Roman"/>
              </a:rPr>
              <a:t>mutationem</a:t>
            </a:r>
            <a:r>
              <a:rPr lang="en-US" sz="3600" dirty="0">
                <a:effectLst/>
                <a:latin typeface="+mn-lt"/>
                <a:ea typeface="ＭＳ 明朝"/>
                <a:cs typeface="Times New Roman"/>
              </a:rPr>
              <a:t> </a:t>
            </a:r>
            <a:r>
              <a:rPr lang="en-US" sz="3600" dirty="0" err="1">
                <a:effectLst/>
                <a:latin typeface="+mn-lt"/>
                <a:ea typeface="ＭＳ 明朝"/>
                <a:cs typeface="Times New Roman"/>
              </a:rPr>
              <a:t>consuetudium</a:t>
            </a:r>
            <a:r>
              <a:rPr lang="en-US" sz="3600" dirty="0">
                <a:effectLst/>
                <a:latin typeface="+mn-lt"/>
                <a:ea typeface="ＭＳ 明朝"/>
                <a:cs typeface="Times New Roman"/>
              </a:rPr>
              <a:t> </a:t>
            </a:r>
            <a:r>
              <a:rPr lang="en-US" sz="3600" dirty="0" err="1">
                <a:effectLst/>
                <a:latin typeface="+mn-lt"/>
                <a:ea typeface="ＭＳ 明朝"/>
                <a:cs typeface="Times New Roman"/>
              </a:rPr>
              <a:t>lectorum</a:t>
            </a:r>
            <a:r>
              <a:rPr lang="en-US" sz="3600" dirty="0">
                <a:effectLst/>
                <a:latin typeface="+mn-lt"/>
                <a:ea typeface="ＭＳ 明朝"/>
                <a:cs typeface="Times New Roman"/>
              </a:rPr>
              <a:t>. </a:t>
            </a:r>
          </a:p>
          <a:p>
            <a:r>
              <a:rPr lang="en-US" sz="3600" dirty="0" err="1">
                <a:effectLst/>
                <a:latin typeface="+mn-lt"/>
                <a:ea typeface="ＭＳ 明朝"/>
                <a:cs typeface="Times New Roman"/>
              </a:rPr>
              <a:t>Mirum</a:t>
            </a:r>
            <a:r>
              <a:rPr lang="en-US" sz="3600" dirty="0">
                <a:effectLst/>
                <a:latin typeface="+mn-lt"/>
                <a:ea typeface="ＭＳ 明朝"/>
                <a:cs typeface="Times New Roman"/>
              </a:rPr>
              <a:t> </a:t>
            </a:r>
            <a:r>
              <a:rPr lang="en-US" sz="3600" dirty="0" err="1">
                <a:effectLst/>
                <a:latin typeface="+mn-lt"/>
                <a:ea typeface="ＭＳ 明朝"/>
                <a:cs typeface="Times New Roman"/>
              </a:rPr>
              <a:t>est</a:t>
            </a:r>
            <a:r>
              <a:rPr lang="en-US" sz="3600" dirty="0">
                <a:effectLst/>
                <a:latin typeface="+mn-lt"/>
                <a:ea typeface="ＭＳ 明朝"/>
                <a:cs typeface="Times New Roman"/>
              </a:rPr>
              <a:t> </a:t>
            </a:r>
            <a:r>
              <a:rPr lang="en-US" sz="3600" dirty="0" err="1">
                <a:effectLst/>
                <a:latin typeface="+mn-lt"/>
                <a:ea typeface="ＭＳ 明朝"/>
                <a:cs typeface="Times New Roman"/>
              </a:rPr>
              <a:t>notare</a:t>
            </a:r>
            <a:r>
              <a:rPr lang="en-US" sz="3600" dirty="0">
                <a:effectLst/>
                <a:latin typeface="+mn-lt"/>
                <a:ea typeface="ＭＳ 明朝"/>
                <a:cs typeface="Times New Roman"/>
              </a:rPr>
              <a:t> quam </a:t>
            </a:r>
            <a:r>
              <a:rPr lang="en-US" sz="3600" dirty="0" err="1">
                <a:effectLst/>
                <a:latin typeface="+mn-lt"/>
                <a:ea typeface="ＭＳ 明朝"/>
                <a:cs typeface="Times New Roman"/>
              </a:rPr>
              <a:t>littera</a:t>
            </a:r>
            <a:r>
              <a:rPr lang="en-US" sz="3600" dirty="0">
                <a:effectLst/>
                <a:latin typeface="+mn-lt"/>
                <a:ea typeface="ＭＳ 明朝"/>
                <a:cs typeface="Times New Roman"/>
              </a:rPr>
              <a:t> </a:t>
            </a:r>
            <a:r>
              <a:rPr lang="en-US" sz="3600" dirty="0" err="1">
                <a:effectLst/>
                <a:latin typeface="+mn-lt"/>
                <a:ea typeface="ＭＳ 明朝"/>
                <a:cs typeface="Times New Roman"/>
              </a:rPr>
              <a:t>gothica</a:t>
            </a:r>
            <a:r>
              <a:rPr lang="en-US" sz="3600" dirty="0">
                <a:effectLst/>
                <a:latin typeface="+mn-lt"/>
                <a:ea typeface="ＭＳ 明朝"/>
                <a:cs typeface="Times New Roman"/>
              </a:rPr>
              <a:t>, quam </a:t>
            </a:r>
            <a:r>
              <a:rPr lang="en-US" sz="3600" dirty="0" err="1">
                <a:effectLst/>
                <a:latin typeface="+mn-lt"/>
                <a:ea typeface="ＭＳ 明朝"/>
                <a:cs typeface="Times New Roman"/>
              </a:rPr>
              <a:t>nunc</a:t>
            </a:r>
            <a:r>
              <a:rPr lang="en-US" sz="3600" dirty="0">
                <a:effectLst/>
                <a:latin typeface="+mn-lt"/>
                <a:ea typeface="ＭＳ 明朝"/>
                <a:cs typeface="Times New Roman"/>
              </a:rPr>
              <a:t> </a:t>
            </a:r>
            <a:r>
              <a:rPr lang="en-US" sz="3600" dirty="0" err="1">
                <a:effectLst/>
                <a:latin typeface="+mn-lt"/>
                <a:ea typeface="ＭＳ 明朝"/>
                <a:cs typeface="Times New Roman"/>
              </a:rPr>
              <a:t>putamus</a:t>
            </a:r>
            <a:r>
              <a:rPr lang="en-US" sz="3600" dirty="0">
                <a:effectLst/>
                <a:latin typeface="+mn-lt"/>
                <a:ea typeface="ＭＳ 明朝"/>
                <a:cs typeface="Times New Roman"/>
              </a:rPr>
              <a:t> </a:t>
            </a:r>
            <a:r>
              <a:rPr lang="en-US" sz="3600" dirty="0" err="1">
                <a:effectLst/>
                <a:latin typeface="+mn-lt"/>
                <a:ea typeface="ＭＳ 明朝"/>
                <a:cs typeface="Times New Roman"/>
              </a:rPr>
              <a:t>parum</a:t>
            </a:r>
            <a:r>
              <a:rPr lang="en-US" sz="3600" dirty="0">
                <a:effectLst/>
                <a:latin typeface="+mn-lt"/>
                <a:ea typeface="ＭＳ 明朝"/>
                <a:cs typeface="Times New Roman"/>
              </a:rPr>
              <a:t> </a:t>
            </a:r>
            <a:r>
              <a:rPr lang="en-US" sz="3600" dirty="0" err="1">
                <a:effectLst/>
                <a:latin typeface="+mn-lt"/>
                <a:ea typeface="ＭＳ 明朝"/>
                <a:cs typeface="Times New Roman"/>
              </a:rPr>
              <a:t>claram</a:t>
            </a:r>
            <a:r>
              <a:rPr lang="en-US" sz="3600" dirty="0">
                <a:effectLst/>
                <a:latin typeface="+mn-lt"/>
                <a:ea typeface="ＭＳ 明朝"/>
                <a:cs typeface="Times New Roman"/>
              </a:rPr>
              <a:t>, </a:t>
            </a:r>
            <a:r>
              <a:rPr lang="en-US" sz="3600" dirty="0" err="1">
                <a:effectLst/>
                <a:latin typeface="+mn-lt"/>
                <a:ea typeface="ＭＳ 明朝"/>
                <a:cs typeface="Times New Roman"/>
              </a:rPr>
              <a:t>anteposuerit</a:t>
            </a:r>
            <a:r>
              <a:rPr lang="en-US" sz="3600" dirty="0">
                <a:effectLst/>
                <a:latin typeface="+mn-lt"/>
                <a:ea typeface="ＭＳ 明朝"/>
                <a:cs typeface="Times New Roman"/>
              </a:rPr>
              <a:t> </a:t>
            </a:r>
            <a:r>
              <a:rPr lang="en-US" sz="3600" dirty="0" err="1">
                <a:effectLst/>
                <a:latin typeface="+mn-lt"/>
                <a:ea typeface="ＭＳ 明朝"/>
                <a:cs typeface="Times New Roman"/>
              </a:rPr>
              <a:t>litterarum</a:t>
            </a:r>
            <a:r>
              <a:rPr lang="en-US" sz="3600" dirty="0">
                <a:effectLst/>
                <a:latin typeface="+mn-lt"/>
                <a:ea typeface="ＭＳ 明朝"/>
                <a:cs typeface="Times New Roman"/>
              </a:rPr>
              <a:t> </a:t>
            </a:r>
            <a:r>
              <a:rPr lang="en-US" sz="3600" dirty="0" err="1">
                <a:effectLst/>
                <a:latin typeface="+mn-lt"/>
                <a:ea typeface="ＭＳ 明朝"/>
                <a:cs typeface="Times New Roman"/>
              </a:rPr>
              <a:t>formas</a:t>
            </a:r>
            <a:r>
              <a:rPr lang="en-US" sz="3600" dirty="0">
                <a:effectLst/>
                <a:latin typeface="+mn-lt"/>
                <a:ea typeface="ＭＳ 明朝"/>
                <a:cs typeface="Times New Roman"/>
              </a:rPr>
              <a:t> </a:t>
            </a:r>
            <a:r>
              <a:rPr lang="en-US" sz="3600" dirty="0" err="1">
                <a:effectLst/>
                <a:latin typeface="+mn-lt"/>
                <a:ea typeface="ＭＳ 明朝"/>
                <a:cs typeface="Times New Roman"/>
              </a:rPr>
              <a:t>humanitatis</a:t>
            </a:r>
            <a:r>
              <a:rPr lang="en-US" sz="3600" dirty="0">
                <a:effectLst/>
                <a:latin typeface="+mn-lt"/>
                <a:ea typeface="ＭＳ 明朝"/>
                <a:cs typeface="Times New Roman"/>
              </a:rPr>
              <a:t> per </a:t>
            </a:r>
            <a:r>
              <a:rPr lang="en-US" sz="3600" dirty="0" err="1">
                <a:effectLst/>
                <a:latin typeface="+mn-lt"/>
                <a:ea typeface="ＭＳ 明朝"/>
                <a:cs typeface="Times New Roman"/>
              </a:rPr>
              <a:t>seacula</a:t>
            </a:r>
            <a:r>
              <a:rPr lang="en-US" sz="3600" dirty="0">
                <a:effectLst/>
                <a:latin typeface="+mn-lt"/>
                <a:ea typeface="ＭＳ 明朝"/>
                <a:cs typeface="Times New Roman"/>
              </a:rPr>
              <a:t> </a:t>
            </a:r>
            <a:r>
              <a:rPr lang="en-US" sz="3600" dirty="0" err="1">
                <a:effectLst/>
                <a:latin typeface="+mn-lt"/>
                <a:ea typeface="ＭＳ 明朝"/>
                <a:cs typeface="Times New Roman"/>
              </a:rPr>
              <a:t>quarta</a:t>
            </a:r>
            <a:r>
              <a:rPr lang="en-US" sz="3600" dirty="0">
                <a:effectLst/>
                <a:latin typeface="+mn-lt"/>
                <a:ea typeface="ＭＳ 明朝"/>
                <a:cs typeface="Times New Roman"/>
              </a:rPr>
              <a:t> </a:t>
            </a:r>
            <a:r>
              <a:rPr lang="en-US" sz="3600" dirty="0" err="1">
                <a:effectLst/>
                <a:latin typeface="+mn-lt"/>
                <a:ea typeface="ＭＳ 明朝"/>
                <a:cs typeface="Times New Roman"/>
              </a:rPr>
              <a:t>decima</a:t>
            </a:r>
            <a:r>
              <a:rPr lang="en-US" sz="3600" dirty="0">
                <a:effectLst/>
                <a:latin typeface="+mn-lt"/>
                <a:ea typeface="ＭＳ 明朝"/>
                <a:cs typeface="Times New Roman"/>
              </a:rPr>
              <a:t> et </a:t>
            </a:r>
            <a:r>
              <a:rPr lang="en-US" sz="3600" dirty="0" err="1">
                <a:effectLst/>
                <a:latin typeface="+mn-lt"/>
                <a:ea typeface="ＭＳ 明朝"/>
                <a:cs typeface="Times New Roman"/>
              </a:rPr>
              <a:t>quinta</a:t>
            </a:r>
            <a:r>
              <a:rPr lang="en-US" sz="3600" dirty="0">
                <a:effectLst/>
                <a:latin typeface="+mn-lt"/>
                <a:ea typeface="ＭＳ 明朝"/>
                <a:cs typeface="Times New Roman"/>
              </a:rPr>
              <a:t> </a:t>
            </a:r>
            <a:r>
              <a:rPr lang="en-US" sz="3600" dirty="0" err="1">
                <a:effectLst/>
                <a:latin typeface="+mn-lt"/>
                <a:ea typeface="ＭＳ 明朝"/>
                <a:cs typeface="Times New Roman"/>
              </a:rPr>
              <a:t>decima</a:t>
            </a:r>
            <a:r>
              <a:rPr lang="en-US" sz="3600" dirty="0">
                <a:effectLst/>
                <a:latin typeface="+mn-lt"/>
                <a:ea typeface="ＭＳ 明朝"/>
                <a:cs typeface="Times New Roman"/>
              </a:rPr>
              <a:t>. </a:t>
            </a:r>
            <a:r>
              <a:rPr lang="en-US" sz="3600" dirty="0" err="1">
                <a:effectLst/>
                <a:latin typeface="+mn-lt"/>
                <a:ea typeface="ＭＳ 明朝"/>
                <a:cs typeface="Times New Roman"/>
              </a:rPr>
              <a:t>Eodem</a:t>
            </a:r>
            <a:r>
              <a:rPr lang="en-US" sz="3600" dirty="0">
                <a:effectLst/>
                <a:latin typeface="+mn-lt"/>
                <a:ea typeface="ＭＳ 明朝"/>
                <a:cs typeface="Times New Roman"/>
              </a:rPr>
              <a:t> </a:t>
            </a:r>
            <a:r>
              <a:rPr lang="en-US" sz="3600" dirty="0" err="1">
                <a:effectLst/>
                <a:latin typeface="+mn-lt"/>
                <a:ea typeface="ＭＳ 明朝"/>
                <a:cs typeface="Times New Roman"/>
              </a:rPr>
              <a:t>modo</a:t>
            </a:r>
            <a:r>
              <a:rPr lang="en-US" sz="3600" dirty="0">
                <a:effectLst/>
                <a:latin typeface="+mn-lt"/>
                <a:ea typeface="ＭＳ 明朝"/>
                <a:cs typeface="Times New Roman"/>
              </a:rPr>
              <a:t> </a:t>
            </a:r>
            <a:r>
              <a:rPr lang="en-US" sz="3600" dirty="0" err="1">
                <a:effectLst/>
                <a:latin typeface="+mn-lt"/>
                <a:ea typeface="ＭＳ 明朝"/>
                <a:cs typeface="Times New Roman"/>
              </a:rPr>
              <a:t>typi</a:t>
            </a:r>
            <a:r>
              <a:rPr lang="en-US" sz="3600" dirty="0">
                <a:effectLst/>
                <a:latin typeface="+mn-lt"/>
                <a:ea typeface="ＭＳ 明朝"/>
                <a:cs typeface="Times New Roman"/>
              </a:rPr>
              <a:t>, qui </a:t>
            </a:r>
            <a:r>
              <a:rPr lang="en-US" sz="3600" dirty="0" err="1">
                <a:effectLst/>
                <a:latin typeface="+mn-lt"/>
                <a:ea typeface="ＭＳ 明朝"/>
                <a:cs typeface="Times New Roman"/>
              </a:rPr>
              <a:t>nunc</a:t>
            </a:r>
            <a:r>
              <a:rPr lang="en-US" sz="3600" dirty="0">
                <a:effectLst/>
                <a:latin typeface="+mn-lt"/>
                <a:ea typeface="ＭＳ 明朝"/>
                <a:cs typeface="Times New Roman"/>
              </a:rPr>
              <a:t> </a:t>
            </a:r>
            <a:r>
              <a:rPr lang="en-US" sz="3600" dirty="0" err="1">
                <a:effectLst/>
                <a:latin typeface="+mn-lt"/>
                <a:ea typeface="ＭＳ 明朝"/>
                <a:cs typeface="Times New Roman"/>
              </a:rPr>
              <a:t>nobis</a:t>
            </a:r>
            <a:r>
              <a:rPr lang="en-US" sz="3600" dirty="0">
                <a:effectLst/>
                <a:latin typeface="+mn-lt"/>
                <a:ea typeface="ＭＳ 明朝"/>
                <a:cs typeface="Times New Roman"/>
              </a:rPr>
              <a:t> </a:t>
            </a:r>
            <a:r>
              <a:rPr lang="en-US" sz="3600" dirty="0" err="1">
                <a:effectLst/>
                <a:latin typeface="+mn-lt"/>
                <a:ea typeface="ＭＳ 明朝"/>
                <a:cs typeface="Times New Roman"/>
              </a:rPr>
              <a:t>videntur</a:t>
            </a:r>
            <a:r>
              <a:rPr lang="en-US" sz="3600" dirty="0">
                <a:effectLst/>
                <a:latin typeface="+mn-lt"/>
                <a:ea typeface="ＭＳ 明朝"/>
                <a:cs typeface="Times New Roman"/>
              </a:rPr>
              <a:t> </a:t>
            </a:r>
            <a:r>
              <a:rPr lang="en-US" sz="3600" dirty="0" err="1">
                <a:effectLst/>
                <a:latin typeface="+mn-lt"/>
                <a:ea typeface="ＭＳ 明朝"/>
                <a:cs typeface="Times New Roman"/>
              </a:rPr>
              <a:t>parum</a:t>
            </a:r>
            <a:r>
              <a:rPr lang="en-US" sz="3600" dirty="0">
                <a:effectLst/>
                <a:latin typeface="+mn-lt"/>
                <a:ea typeface="ＭＳ 明朝"/>
                <a:cs typeface="Times New Roman"/>
              </a:rPr>
              <a:t> </a:t>
            </a:r>
            <a:r>
              <a:rPr lang="en-US" sz="3600" dirty="0" err="1">
                <a:effectLst/>
                <a:latin typeface="+mn-lt"/>
                <a:ea typeface="ＭＳ 明朝"/>
                <a:cs typeface="Times New Roman"/>
              </a:rPr>
              <a:t>clari</a:t>
            </a:r>
            <a:r>
              <a:rPr lang="en-US" sz="3600" dirty="0">
                <a:effectLst/>
                <a:latin typeface="+mn-lt"/>
                <a:ea typeface="ＭＳ 明朝"/>
                <a:cs typeface="Times New Roman"/>
              </a:rPr>
              <a:t>, </a:t>
            </a:r>
            <a:r>
              <a:rPr lang="en-US" sz="3600" dirty="0" err="1">
                <a:effectLst/>
                <a:latin typeface="+mn-lt"/>
                <a:ea typeface="ＭＳ 明朝"/>
                <a:cs typeface="Times New Roman"/>
              </a:rPr>
              <a:t>fiant</a:t>
            </a:r>
            <a:r>
              <a:rPr lang="en-US" sz="3600" dirty="0">
                <a:effectLst/>
                <a:latin typeface="+mn-lt"/>
                <a:ea typeface="ＭＳ 明朝"/>
                <a:cs typeface="Times New Roman"/>
              </a:rPr>
              <a:t> </a:t>
            </a:r>
            <a:r>
              <a:rPr lang="en-US" sz="3600" dirty="0" err="1">
                <a:effectLst/>
                <a:latin typeface="+mn-lt"/>
                <a:ea typeface="ＭＳ 明朝"/>
                <a:cs typeface="Times New Roman"/>
              </a:rPr>
              <a:t>sollemnes</a:t>
            </a:r>
            <a:r>
              <a:rPr lang="en-US" sz="3600" dirty="0">
                <a:effectLst/>
                <a:latin typeface="+mn-lt"/>
                <a:ea typeface="ＭＳ 明朝"/>
                <a:cs typeface="Times New Roman"/>
              </a:rPr>
              <a:t> in </a:t>
            </a:r>
            <a:r>
              <a:rPr lang="en-US" sz="3600" dirty="0" err="1">
                <a:effectLst/>
                <a:latin typeface="+mn-lt"/>
                <a:ea typeface="ＭＳ 明朝"/>
                <a:cs typeface="Times New Roman"/>
              </a:rPr>
              <a:t>futurum</a:t>
            </a:r>
            <a:r>
              <a:rPr lang="en-US" sz="3600" dirty="0">
                <a:effectLst/>
                <a:latin typeface="+mn-lt"/>
                <a:ea typeface="ＭＳ 明朝"/>
                <a:cs typeface="Times New Roman"/>
              </a:rPr>
              <a:t>.</a:t>
            </a:r>
            <a:endParaRPr lang="en-US" sz="2400" dirty="0">
              <a:effectLst/>
              <a:latin typeface="Cambria"/>
              <a:ea typeface="ＭＳ 明朝"/>
              <a:cs typeface="Times New Roman"/>
            </a:endParaRP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2203146" y="12446003"/>
            <a:ext cx="1542797" cy="831851"/>
          </a:xfrm>
          <a:prstGeom prst="rect">
            <a:avLst/>
          </a:prstGeom>
        </p:spPr>
      </p:pic>
      <p:sp>
        <p:nvSpPr>
          <p:cNvPr id="11" name="Rectangle 10">
            <a:extLst>
              <a:ext uri="{FF2B5EF4-FFF2-40B4-BE49-F238E27FC236}">
                <a16:creationId xmlns:a16="http://schemas.microsoft.com/office/drawing/2014/main" id="{7CC4165C-FE7C-104B-B7D9-51E7F87C4D06}"/>
              </a:ext>
            </a:extLst>
          </p:cNvPr>
          <p:cNvSpPr/>
          <p:nvPr userDrawn="1"/>
        </p:nvSpPr>
        <p:spPr>
          <a:xfrm>
            <a:off x="8213785" y="12888956"/>
            <a:ext cx="8019247" cy="395173"/>
          </a:xfrm>
          <a:prstGeom prst="rect">
            <a:avLst/>
          </a:prstGeom>
        </p:spPr>
        <p:txBody>
          <a:bodyPr wrap="none">
            <a:spAutoFit/>
          </a:bodyPr>
          <a:lstStyle/>
          <a:p>
            <a:r>
              <a:rPr lang="en-US" sz="2400" dirty="0">
                <a:solidFill>
                  <a:schemeClr val="tx1"/>
                </a:solidFill>
                <a:latin typeface="+mn-lt"/>
              </a:rPr>
              <a:t>2018 IBM Systems Sales Leadership Academy – </a:t>
            </a:r>
            <a:r>
              <a:rPr lang="en-US" sz="2400" i="1" dirty="0">
                <a:solidFill>
                  <a:schemeClr val="tx1"/>
                </a:solidFill>
                <a:latin typeface="+mn-lt"/>
              </a:rPr>
              <a:t>#SystemsPROUD</a:t>
            </a:r>
          </a:p>
        </p:txBody>
      </p:sp>
    </p:spTree>
    <p:extLst>
      <p:ext uri="{BB962C8B-B14F-4D97-AF65-F5344CB8AC3E}">
        <p14:creationId xmlns:p14="http://schemas.microsoft.com/office/powerpoint/2010/main" val="395673753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9"/>
          <p:cNvSpPr>
            <a:spLocks noGrp="1" noChangeArrowheads="1"/>
          </p:cNvSpPr>
          <p:nvPr>
            <p:ph type="ftr" idx="10"/>
          </p:nvPr>
        </p:nvSpPr>
        <p:spPr>
          <a:ln/>
        </p:spPr>
        <p:txBody>
          <a:bodyPr/>
          <a:lstStyle>
            <a:lvl1pPr>
              <a:defRPr/>
            </a:lvl1pPr>
          </a:lstStyle>
          <a:p>
            <a:pPr>
              <a:defRPr/>
            </a:pPr>
            <a:endParaRPr lang="en-US" dirty="0"/>
          </a:p>
        </p:txBody>
      </p:sp>
      <p:sp>
        <p:nvSpPr>
          <p:cNvPr id="4" name="Rectangle 10"/>
          <p:cNvSpPr>
            <a:spLocks noGrp="1" noChangeArrowheads="1"/>
          </p:cNvSpPr>
          <p:nvPr>
            <p:ph type="sldNum" idx="11"/>
          </p:nvPr>
        </p:nvSpPr>
        <p:spPr>
          <a:ln/>
        </p:spPr>
        <p:txBody>
          <a:bodyPr/>
          <a:lstStyle>
            <a:lvl1pPr>
              <a:defRPr/>
            </a:lvl1pPr>
          </a:lstStyle>
          <a:p>
            <a:pPr>
              <a:defRPr/>
            </a:pPr>
            <a:fld id="{FCF07B1F-64E0-4B55-AA82-AA90E1814095}" type="slidenum">
              <a:rPr lang="en-US"/>
              <a:pPr>
                <a:defRPr/>
              </a:pPr>
              <a:t>‹#›</a:t>
            </a:fld>
            <a:endParaRPr lang="en-US" dirty="0"/>
          </a:p>
        </p:txBody>
      </p:sp>
    </p:spTree>
    <p:extLst>
      <p:ext uri="{BB962C8B-B14F-4D97-AF65-F5344CB8AC3E}">
        <p14:creationId xmlns:p14="http://schemas.microsoft.com/office/powerpoint/2010/main" val="139363775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title, blank, bullets">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23164800" cy="1016000"/>
          </a:xfrm>
        </p:spPr>
        <p:txBody>
          <a:bodyPr/>
          <a:lstStyle/>
          <a:p>
            <a:r>
              <a:rPr lang="en-US" dirty="0"/>
              <a:t>Click to edit Master title style</a:t>
            </a:r>
          </a:p>
        </p:txBody>
      </p:sp>
      <p:sp>
        <p:nvSpPr>
          <p:cNvPr id="7" name="Text Placeholder 5"/>
          <p:cNvSpPr>
            <a:spLocks noGrp="1"/>
          </p:cNvSpPr>
          <p:nvPr>
            <p:ph type="body" sz="quarter" idx="12"/>
          </p:nvPr>
        </p:nvSpPr>
        <p:spPr>
          <a:xfrm>
            <a:off x="609600" y="2792372"/>
            <a:ext cx="23164800" cy="9399635"/>
          </a:xfrm>
        </p:spPr>
        <p:txBody>
          <a:bodyPr/>
          <a:lstStyle>
            <a:lvl1pPr marL="261918" indent="-261918">
              <a:spcBef>
                <a:spcPts val="1651"/>
              </a:spcBef>
              <a:spcAft>
                <a:spcPts val="0"/>
              </a:spcAft>
              <a:buFont typeface="Wingdings" pitchFamily="2" charset="2"/>
              <a:buChar char="§"/>
              <a:defRPr/>
            </a:lvl1pPr>
            <a:lvl2pPr marL="595261" indent="-250011">
              <a:spcBef>
                <a:spcPts val="749"/>
              </a:spcBef>
              <a:defRPr/>
            </a:lvl2pPr>
            <a:lvl3pPr marL="942892" indent="-250011">
              <a:spcBef>
                <a:spcPts val="749"/>
              </a:spcBef>
              <a:defRPr/>
            </a:lvl3pPr>
            <a:lvl4pPr marL="1204807" indent="-261918">
              <a:spcBef>
                <a:spcPts val="749"/>
              </a:spcBef>
              <a:defRPr/>
            </a:lvl4pPr>
            <a:lvl5pPr marL="1454818" indent="-250011">
              <a:spcBef>
                <a:spcPts val="749"/>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2"/>
          <p:cNvSpPr>
            <a:spLocks noGrp="1"/>
          </p:cNvSpPr>
          <p:nvPr>
            <p:ph type="sldNum" sz="quarter" idx="10"/>
          </p:nvPr>
        </p:nvSpPr>
        <p:spPr>
          <a:xfrm>
            <a:off x="18288000" y="12870613"/>
            <a:ext cx="5486400" cy="365760"/>
          </a:xfrm>
        </p:spPr>
        <p:txBody>
          <a:bodyPr/>
          <a:lstStyle/>
          <a:p>
            <a:fld id="{D0BE6F14-FF48-0F4F-A8AA-2E3F25371E4A}" type="slidenum">
              <a:rPr lang="en-US" smtClean="0">
                <a:solidFill>
                  <a:srgbClr val="000000"/>
                </a:solidFill>
              </a:rPr>
              <a:pPr/>
              <a:t>‹#›</a:t>
            </a:fld>
            <a:endParaRPr lang="en-US" dirty="0">
              <a:solidFill>
                <a:srgbClr val="000000"/>
              </a:solidFill>
            </a:endParaRPr>
          </a:p>
        </p:txBody>
      </p:sp>
      <p:sp>
        <p:nvSpPr>
          <p:cNvPr id="8" name="Footer Placeholder 8"/>
          <p:cNvSpPr>
            <a:spLocks noGrp="1"/>
          </p:cNvSpPr>
          <p:nvPr>
            <p:ph type="ftr" sz="quarter" idx="3"/>
          </p:nvPr>
        </p:nvSpPr>
        <p:spPr>
          <a:xfrm>
            <a:off x="609600" y="12870613"/>
            <a:ext cx="17068800" cy="365760"/>
          </a:xfrm>
          <a:prstGeom prst="rect">
            <a:avLst/>
          </a:prstGeom>
        </p:spPr>
        <p:txBody>
          <a:bodyPr vert="horz" lIns="0" tIns="0" rIns="0" bIns="0" rtlCol="0" anchor="ctr"/>
          <a:lstStyle>
            <a:lvl1pPr algn="l">
              <a:defRPr sz="1000" baseline="0">
                <a:solidFill>
                  <a:schemeClr val="tx1"/>
                </a:solidFill>
                <a:latin typeface="+mn-lt"/>
                <a:ea typeface="Arial" charset="0"/>
                <a:cs typeface="Arial" charset="0"/>
              </a:defRPr>
            </a:lvl1pPr>
          </a:lstStyle>
          <a:p>
            <a:endParaRPr lang="en-US" dirty="0">
              <a:solidFill>
                <a:srgbClr val="000000"/>
              </a:solidFill>
            </a:endParaRPr>
          </a:p>
        </p:txBody>
      </p:sp>
    </p:spTree>
    <p:extLst>
      <p:ext uri="{BB962C8B-B14F-4D97-AF65-F5344CB8AC3E}">
        <p14:creationId xmlns:p14="http://schemas.microsoft.com/office/powerpoint/2010/main" val="288868023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Content - Title 2 Lines">
    <p:spTree>
      <p:nvGrpSpPr>
        <p:cNvPr id="1" name=""/>
        <p:cNvGrpSpPr/>
        <p:nvPr/>
      </p:nvGrpSpPr>
      <p:grpSpPr>
        <a:xfrm>
          <a:off x="0" y="0"/>
          <a:ext cx="0" cy="0"/>
          <a:chOff x="0" y="0"/>
          <a:chExt cx="0" cy="0"/>
        </a:xfrm>
      </p:grpSpPr>
      <p:sp>
        <p:nvSpPr>
          <p:cNvPr id="8" name="Slide Number Placeholder 3"/>
          <p:cNvSpPr>
            <a:spLocks noGrp="1"/>
          </p:cNvSpPr>
          <p:nvPr>
            <p:ph type="sldNum" sz="quarter" idx="4"/>
          </p:nvPr>
        </p:nvSpPr>
        <p:spPr>
          <a:xfrm>
            <a:off x="778220" y="12943327"/>
            <a:ext cx="1161331" cy="499624"/>
          </a:xfrm>
          <a:prstGeom prst="rect">
            <a:avLst/>
          </a:prstGeom>
        </p:spPr>
        <p:txBody>
          <a:bodyPr vert="horz" lIns="91440" tIns="45720" rIns="91440" bIns="45720" rtlCol="0" anchor="ctr"/>
          <a:lstStyle>
            <a:lvl1pPr algn="l">
              <a:defRPr sz="2400" baseline="0">
                <a:solidFill>
                  <a:srgbClr val="655A5B"/>
                </a:solidFill>
              </a:defRPr>
            </a:lvl1pPr>
          </a:lstStyle>
          <a:p>
            <a:fld id="{64A8A213-8E92-D94A-82D7-8578C89CAF17}" type="slidenum">
              <a:rPr lang="en-US" smtClean="0"/>
              <a:pPr/>
              <a:t>‹#›</a:t>
            </a:fld>
            <a:endParaRPr lang="en-US" dirty="0"/>
          </a:p>
        </p:txBody>
      </p:sp>
      <p:sp>
        <p:nvSpPr>
          <p:cNvPr id="9" name="Date Placeholder 4"/>
          <p:cNvSpPr>
            <a:spLocks noGrp="1"/>
          </p:cNvSpPr>
          <p:nvPr>
            <p:ph type="dt" sz="half" idx="2"/>
          </p:nvPr>
        </p:nvSpPr>
        <p:spPr>
          <a:xfrm>
            <a:off x="1939309" y="12943327"/>
            <a:ext cx="5486400" cy="499624"/>
          </a:xfrm>
          <a:prstGeom prst="rect">
            <a:avLst/>
          </a:prstGeom>
        </p:spPr>
        <p:txBody>
          <a:bodyPr vert="horz" lIns="91440" tIns="45720" rIns="91440" bIns="45720" rtlCol="0" anchor="ctr"/>
          <a:lstStyle>
            <a:lvl1pPr algn="l">
              <a:defRPr sz="2400" baseline="0">
                <a:solidFill>
                  <a:srgbClr val="655A5B"/>
                </a:solidFill>
              </a:defRPr>
            </a:lvl1pPr>
          </a:lstStyle>
          <a:p>
            <a:endParaRPr lang="en-US" dirty="0"/>
          </a:p>
        </p:txBody>
      </p:sp>
      <p:sp>
        <p:nvSpPr>
          <p:cNvPr id="10" name="Text Placeholder 15"/>
          <p:cNvSpPr>
            <a:spLocks noGrp="1"/>
          </p:cNvSpPr>
          <p:nvPr>
            <p:ph type="body" sz="quarter" idx="11" hasCustomPrompt="1"/>
          </p:nvPr>
        </p:nvSpPr>
        <p:spPr>
          <a:xfrm>
            <a:off x="540047" y="775804"/>
            <a:ext cx="10054040" cy="1877085"/>
          </a:xfrm>
        </p:spPr>
        <p:txBody>
          <a:bodyPr>
            <a:noAutofit/>
          </a:bodyPr>
          <a:lstStyle>
            <a:lvl1pPr marL="0" indent="0" fontAlgn="t">
              <a:buFontTx/>
              <a:buNone/>
              <a:defRPr sz="6000" baseline="0">
                <a:solidFill>
                  <a:srgbClr val="5498E4"/>
                </a:solidFill>
                <a:latin typeface="Arial" charset="0"/>
              </a:defRPr>
            </a:lvl1pPr>
          </a:lstStyle>
          <a:p>
            <a:r>
              <a:rPr lang="en-US" dirty="0"/>
              <a:t>Two line headline goes here</a:t>
            </a:r>
          </a:p>
        </p:txBody>
      </p:sp>
      <p:sp>
        <p:nvSpPr>
          <p:cNvPr id="6" name="Text Placeholder 5"/>
          <p:cNvSpPr>
            <a:spLocks noGrp="1"/>
          </p:cNvSpPr>
          <p:nvPr>
            <p:ph type="body" sz="quarter" idx="13" hasCustomPrompt="1"/>
          </p:nvPr>
        </p:nvSpPr>
        <p:spPr>
          <a:xfrm>
            <a:off x="533404" y="3071732"/>
            <a:ext cx="21818600" cy="8612717"/>
          </a:xfrm>
        </p:spPr>
        <p:txBody>
          <a:bodyPr numCol="2" spcCol="822960"/>
          <a:lstStyle>
            <a:lvl1pPr marL="0" marR="0" indent="0" algn="l" defTabSz="1828823" rtl="0" eaLnBrk="1" fontAlgn="auto" latinLnBrk="0" hangingPunct="1">
              <a:lnSpc>
                <a:spcPct val="95000"/>
              </a:lnSpc>
              <a:spcBef>
                <a:spcPts val="0"/>
              </a:spcBef>
              <a:spcAft>
                <a:spcPts val="2400"/>
              </a:spcAft>
              <a:buClrTx/>
              <a:buSzTx/>
              <a:buFont typeface="Arial"/>
              <a:buNone/>
              <a:tabLst/>
              <a:defRPr lang="en-US" sz="3600" kern="1200" baseline="0">
                <a:effectLst/>
                <a:latin typeface="+mn-lt"/>
              </a:defRPr>
            </a:lvl1pPr>
            <a:lvl2pPr marL="914411" indent="0">
              <a:buNone/>
              <a:defRPr/>
            </a:lvl2pPr>
            <a:lvl3pPr marL="1828823" indent="0">
              <a:buNone/>
              <a:defRPr/>
            </a:lvl3pPr>
            <a:lvl4pPr marL="2743234" indent="0">
              <a:buNone/>
              <a:defRPr/>
            </a:lvl4pPr>
            <a:lvl5pPr marL="3657646" indent="0">
              <a:buNone/>
              <a:defRPr/>
            </a:lvl5pPr>
          </a:lstStyle>
          <a:p>
            <a:r>
              <a:rPr lang="en-US" sz="3600" dirty="0">
                <a:effectLst/>
                <a:latin typeface="+mn-lt"/>
                <a:ea typeface="ＭＳ 明朝"/>
                <a:cs typeface="Times New Roman"/>
              </a:rPr>
              <a:t>Copy goes here for two column </a:t>
            </a:r>
            <a:r>
              <a:rPr lang="en-US" sz="3600" dirty="0" err="1">
                <a:effectLst/>
                <a:latin typeface="+mn-lt"/>
                <a:ea typeface="ＭＳ 明朝"/>
                <a:cs typeface="Times New Roman"/>
              </a:rPr>
              <a:t>lorem</a:t>
            </a:r>
            <a:r>
              <a:rPr lang="en-US" sz="3600" dirty="0">
                <a:effectLst/>
                <a:latin typeface="+mn-lt"/>
                <a:ea typeface="ＭＳ 明朝"/>
                <a:cs typeface="Times New Roman"/>
              </a:rPr>
              <a:t> </a:t>
            </a:r>
            <a:r>
              <a:rPr lang="en-US" sz="3600" dirty="0" err="1">
                <a:effectLst/>
                <a:latin typeface="+mn-lt"/>
                <a:ea typeface="ＭＳ 明朝"/>
                <a:cs typeface="Times New Roman"/>
              </a:rPr>
              <a:t>ipsum</a:t>
            </a:r>
            <a:r>
              <a:rPr lang="en-US" sz="3600" dirty="0">
                <a:effectLst/>
                <a:latin typeface="+mn-lt"/>
                <a:ea typeface="ＭＳ 明朝"/>
                <a:cs typeface="Times New Roman"/>
              </a:rPr>
              <a:t> </a:t>
            </a:r>
            <a:r>
              <a:rPr lang="en-US" sz="3600" dirty="0" err="1">
                <a:effectLst/>
                <a:latin typeface="+mn-lt"/>
                <a:ea typeface="ＭＳ 明朝"/>
                <a:cs typeface="Times New Roman"/>
              </a:rPr>
              <a:t>dolar</a:t>
            </a:r>
            <a:r>
              <a:rPr lang="en-US" sz="3600" dirty="0">
                <a:effectLst/>
                <a:latin typeface="+mn-lt"/>
                <a:ea typeface="ＭＳ 明朝"/>
                <a:cs typeface="Times New Roman"/>
              </a:rPr>
              <a:t> sit </a:t>
            </a:r>
            <a:r>
              <a:rPr lang="en-US" sz="3600" dirty="0" err="1">
                <a:effectLst/>
                <a:latin typeface="+mn-lt"/>
                <a:ea typeface="ＭＳ 明朝"/>
                <a:cs typeface="Times New Roman"/>
              </a:rPr>
              <a:t>amet</a:t>
            </a:r>
            <a:r>
              <a:rPr lang="en-US" sz="3600" dirty="0">
                <a:effectLst/>
                <a:latin typeface="+mn-lt"/>
                <a:ea typeface="ＭＳ 明朝"/>
                <a:cs typeface="Times New Roman"/>
              </a:rPr>
              <a:t>, </a:t>
            </a:r>
            <a:r>
              <a:rPr lang="en-US" sz="3600" dirty="0" err="1">
                <a:effectLst/>
                <a:latin typeface="+mn-lt"/>
                <a:ea typeface="ＭＳ 明朝"/>
                <a:cs typeface="Times New Roman"/>
              </a:rPr>
              <a:t>consectetur</a:t>
            </a:r>
            <a:r>
              <a:rPr lang="en-US" sz="3600" dirty="0">
                <a:effectLst/>
                <a:latin typeface="+mn-lt"/>
                <a:ea typeface="ＭＳ 明朝"/>
                <a:cs typeface="Times New Roman"/>
              </a:rPr>
              <a:t> </a:t>
            </a:r>
            <a:r>
              <a:rPr lang="en-US" sz="3600" dirty="0" err="1">
                <a:effectLst/>
                <a:latin typeface="+mn-lt"/>
                <a:ea typeface="ＭＳ 明朝"/>
                <a:cs typeface="Times New Roman"/>
              </a:rPr>
              <a:t>adipiscing</a:t>
            </a:r>
            <a:r>
              <a:rPr lang="en-US" sz="3600" dirty="0">
                <a:effectLst/>
                <a:latin typeface="+mn-lt"/>
                <a:ea typeface="ＭＳ 明朝"/>
                <a:cs typeface="Times New Roman"/>
              </a:rPr>
              <a:t> </a:t>
            </a:r>
            <a:r>
              <a:rPr lang="en-US" sz="3600" dirty="0" err="1">
                <a:effectLst/>
                <a:latin typeface="+mn-lt"/>
                <a:ea typeface="ＭＳ 明朝"/>
                <a:cs typeface="Times New Roman"/>
              </a:rPr>
              <a:t>elit</a:t>
            </a:r>
            <a:r>
              <a:rPr lang="en-US" sz="3600" dirty="0">
                <a:effectLst/>
                <a:latin typeface="+mn-lt"/>
                <a:ea typeface="ＭＳ 明朝"/>
                <a:cs typeface="Times New Roman"/>
              </a:rPr>
              <a:t>. </a:t>
            </a:r>
            <a:r>
              <a:rPr lang="en-US" sz="3600" dirty="0" err="1">
                <a:effectLst/>
                <a:latin typeface="+mn-lt"/>
                <a:ea typeface="ＭＳ 明朝"/>
                <a:cs typeface="Times New Roman"/>
              </a:rPr>
              <a:t>Donec</a:t>
            </a:r>
            <a:r>
              <a:rPr lang="en-US" sz="3600" dirty="0">
                <a:effectLst/>
                <a:latin typeface="+mn-lt"/>
                <a:ea typeface="ＭＳ 明朝"/>
                <a:cs typeface="Times New Roman"/>
              </a:rPr>
              <a:t> </a:t>
            </a:r>
            <a:r>
              <a:rPr lang="en-US" sz="3600" dirty="0" err="1">
                <a:effectLst/>
                <a:latin typeface="+mn-lt"/>
                <a:ea typeface="ＭＳ 明朝"/>
                <a:cs typeface="Times New Roman"/>
              </a:rPr>
              <a:t>vehicula</a:t>
            </a:r>
            <a:r>
              <a:rPr lang="en-US" sz="3600" dirty="0">
                <a:effectLst/>
                <a:latin typeface="+mn-lt"/>
                <a:ea typeface="ＭＳ 明朝"/>
                <a:cs typeface="Times New Roman"/>
              </a:rPr>
              <a:t> </a:t>
            </a:r>
            <a:r>
              <a:rPr lang="en-US" sz="3600" dirty="0" err="1">
                <a:effectLst/>
                <a:latin typeface="+mn-lt"/>
                <a:ea typeface="ＭＳ 明朝"/>
                <a:cs typeface="Times New Roman"/>
              </a:rPr>
              <a:t>lorem</a:t>
            </a:r>
            <a:r>
              <a:rPr lang="en-US" sz="3600" dirty="0">
                <a:effectLst/>
                <a:latin typeface="+mn-lt"/>
                <a:ea typeface="ＭＳ 明朝"/>
                <a:cs typeface="Times New Roman"/>
              </a:rPr>
              <a:t> </a:t>
            </a:r>
            <a:r>
              <a:rPr lang="en-US" sz="3600" dirty="0" err="1">
                <a:effectLst/>
                <a:latin typeface="+mn-lt"/>
                <a:ea typeface="ＭＳ 明朝"/>
                <a:cs typeface="Times New Roman"/>
              </a:rPr>
              <a:t>enim</a:t>
            </a:r>
            <a:r>
              <a:rPr lang="en-US" sz="3600" dirty="0">
                <a:effectLst/>
                <a:latin typeface="+mn-lt"/>
                <a:ea typeface="ＭＳ 明朝"/>
                <a:cs typeface="Times New Roman"/>
              </a:rPr>
              <a:t>, </a:t>
            </a:r>
            <a:r>
              <a:rPr lang="en-US" sz="3600" dirty="0" err="1">
                <a:effectLst/>
                <a:latin typeface="+mn-lt"/>
                <a:ea typeface="ＭＳ 明朝"/>
                <a:cs typeface="Times New Roman"/>
              </a:rPr>
              <a:t>quis</a:t>
            </a:r>
            <a:r>
              <a:rPr lang="en-US" sz="3600" dirty="0">
                <a:effectLst/>
                <a:latin typeface="+mn-lt"/>
                <a:ea typeface="ＭＳ 明朝"/>
                <a:cs typeface="Times New Roman"/>
              </a:rPr>
              <a:t> </a:t>
            </a:r>
            <a:r>
              <a:rPr lang="en-US" sz="3600" dirty="0" err="1">
                <a:effectLst/>
                <a:latin typeface="+mn-lt"/>
                <a:ea typeface="ＭＳ 明朝"/>
                <a:cs typeface="Times New Roman"/>
              </a:rPr>
              <a:t>convallis</a:t>
            </a:r>
            <a:r>
              <a:rPr lang="en-US" sz="3600" dirty="0">
                <a:effectLst/>
                <a:latin typeface="+mn-lt"/>
                <a:ea typeface="ＭＳ 明朝"/>
                <a:cs typeface="Times New Roman"/>
              </a:rPr>
              <a:t> lacus </a:t>
            </a:r>
            <a:r>
              <a:rPr lang="en-US" sz="3600" dirty="0" err="1">
                <a:effectLst/>
                <a:latin typeface="+mn-lt"/>
                <a:ea typeface="ＭＳ 明朝"/>
                <a:cs typeface="Times New Roman"/>
              </a:rPr>
              <a:t>sodales</a:t>
            </a:r>
            <a:r>
              <a:rPr lang="en-US" sz="3600" dirty="0">
                <a:effectLst/>
                <a:latin typeface="+mn-lt"/>
                <a:ea typeface="ＭＳ 明朝"/>
                <a:cs typeface="Times New Roman"/>
              </a:rPr>
              <a:t> in.</a:t>
            </a:r>
            <a:endParaRPr lang="en-US" sz="2400" dirty="0">
              <a:effectLst/>
              <a:latin typeface="Cambria"/>
              <a:ea typeface="ＭＳ 明朝"/>
              <a:cs typeface="Times New Roman"/>
            </a:endParaRPr>
          </a:p>
          <a:p>
            <a:r>
              <a:rPr lang="en-US" sz="3600" dirty="0">
                <a:effectLst/>
                <a:latin typeface="+mn-lt"/>
                <a:ea typeface="ＭＳ 明朝"/>
                <a:cs typeface="Times New Roman"/>
              </a:rPr>
              <a:t>In </a:t>
            </a:r>
            <a:r>
              <a:rPr lang="en-US" sz="3600" dirty="0" err="1">
                <a:effectLst/>
                <a:latin typeface="+mn-lt"/>
                <a:ea typeface="ＭＳ 明朝"/>
                <a:cs typeface="Times New Roman"/>
              </a:rPr>
              <a:t>ut</a:t>
            </a:r>
            <a:r>
              <a:rPr lang="en-US" sz="3600" dirty="0">
                <a:effectLst/>
                <a:latin typeface="+mn-lt"/>
                <a:ea typeface="ＭＳ 明朝"/>
                <a:cs typeface="Times New Roman"/>
              </a:rPr>
              <a:t> </a:t>
            </a:r>
            <a:r>
              <a:rPr lang="en-US" sz="3600" dirty="0" err="1">
                <a:effectLst/>
                <a:latin typeface="+mn-lt"/>
                <a:ea typeface="ＭＳ 明朝"/>
                <a:cs typeface="Times New Roman"/>
              </a:rPr>
              <a:t>lobortis</a:t>
            </a:r>
            <a:r>
              <a:rPr lang="en-US" sz="3600" dirty="0">
                <a:effectLst/>
                <a:latin typeface="+mn-lt"/>
                <a:ea typeface="ＭＳ 明朝"/>
                <a:cs typeface="Times New Roman"/>
              </a:rPr>
              <a:t> </a:t>
            </a:r>
            <a:r>
              <a:rPr lang="en-US" sz="3600" dirty="0" err="1">
                <a:effectLst/>
                <a:latin typeface="+mn-lt"/>
                <a:ea typeface="ＭＳ 明朝"/>
                <a:cs typeface="Times New Roman"/>
              </a:rPr>
              <a:t>neque</a:t>
            </a:r>
            <a:r>
              <a:rPr lang="en-US" sz="3600" dirty="0">
                <a:effectLst/>
                <a:latin typeface="+mn-lt"/>
                <a:ea typeface="ＭＳ 明朝"/>
                <a:cs typeface="Times New Roman"/>
              </a:rPr>
              <a:t>, </a:t>
            </a:r>
            <a:r>
              <a:rPr lang="en-US" sz="3600" dirty="0" err="1">
                <a:effectLst/>
                <a:latin typeface="+mn-lt"/>
                <a:ea typeface="ＭＳ 明朝"/>
                <a:cs typeface="Times New Roman"/>
              </a:rPr>
              <a:t>quis</a:t>
            </a:r>
            <a:r>
              <a:rPr lang="en-US" sz="3600" dirty="0">
                <a:effectLst/>
                <a:latin typeface="+mn-lt"/>
                <a:ea typeface="ＭＳ 明朝"/>
                <a:cs typeface="Times New Roman"/>
              </a:rPr>
              <a:t> </a:t>
            </a:r>
            <a:r>
              <a:rPr lang="en-US" sz="3600" dirty="0" err="1">
                <a:effectLst/>
                <a:latin typeface="+mn-lt"/>
                <a:ea typeface="ＭＳ 明朝"/>
                <a:cs typeface="Times New Roman"/>
              </a:rPr>
              <a:t>lobortis</a:t>
            </a:r>
            <a:r>
              <a:rPr lang="en-US" sz="3600" dirty="0">
                <a:effectLst/>
                <a:latin typeface="+mn-lt"/>
                <a:ea typeface="ＭＳ 明朝"/>
                <a:cs typeface="Times New Roman"/>
              </a:rPr>
              <a:t> </a:t>
            </a:r>
            <a:r>
              <a:rPr lang="en-US" sz="3600" dirty="0" err="1">
                <a:effectLst/>
                <a:latin typeface="+mn-lt"/>
                <a:ea typeface="ＭＳ 明朝"/>
                <a:cs typeface="Times New Roman"/>
              </a:rPr>
              <a:t>velit</a:t>
            </a:r>
            <a:r>
              <a:rPr lang="en-US" sz="3600" dirty="0">
                <a:effectLst/>
                <a:latin typeface="+mn-lt"/>
                <a:ea typeface="ＭＳ 明朝"/>
                <a:cs typeface="Times New Roman"/>
              </a:rPr>
              <a:t>. </a:t>
            </a:r>
            <a:r>
              <a:rPr lang="en-US" sz="3600" dirty="0" err="1">
                <a:effectLst/>
                <a:latin typeface="+mn-lt"/>
                <a:ea typeface="ＭＳ 明朝"/>
                <a:cs typeface="Times New Roman"/>
              </a:rPr>
              <a:t>Praesent</a:t>
            </a:r>
            <a:r>
              <a:rPr lang="en-US" sz="3600" dirty="0">
                <a:effectLst/>
                <a:latin typeface="+mn-lt"/>
                <a:ea typeface="ＭＳ 明朝"/>
                <a:cs typeface="Times New Roman"/>
              </a:rPr>
              <a:t> non </a:t>
            </a:r>
            <a:r>
              <a:rPr lang="en-US" sz="3600" dirty="0" err="1">
                <a:effectLst/>
                <a:latin typeface="+mn-lt"/>
                <a:ea typeface="ＭＳ 明朝"/>
                <a:cs typeface="Times New Roman"/>
              </a:rPr>
              <a:t>feugiat</a:t>
            </a:r>
            <a:r>
              <a:rPr lang="en-US" sz="3600" dirty="0">
                <a:effectLst/>
                <a:latin typeface="+mn-lt"/>
                <a:ea typeface="ＭＳ 明朝"/>
                <a:cs typeface="Times New Roman"/>
              </a:rPr>
              <a:t> </a:t>
            </a:r>
            <a:r>
              <a:rPr lang="en-US" sz="3600" dirty="0" err="1">
                <a:effectLst/>
                <a:latin typeface="+mn-lt"/>
                <a:ea typeface="ＭＳ 明朝"/>
                <a:cs typeface="Times New Roman"/>
              </a:rPr>
              <a:t>sapien</a:t>
            </a:r>
            <a:r>
              <a:rPr lang="en-US" sz="3600" dirty="0">
                <a:effectLst/>
                <a:latin typeface="+mn-lt"/>
                <a:ea typeface="ＭＳ 明朝"/>
                <a:cs typeface="Times New Roman"/>
              </a:rPr>
              <a:t>, </a:t>
            </a:r>
            <a:r>
              <a:rPr lang="en-US" sz="3600" dirty="0" err="1">
                <a:effectLst/>
                <a:latin typeface="+mn-lt"/>
                <a:ea typeface="ＭＳ 明朝"/>
                <a:cs typeface="Times New Roman"/>
              </a:rPr>
              <a:t>sed</a:t>
            </a:r>
            <a:r>
              <a:rPr lang="en-US" sz="3600" dirty="0">
                <a:effectLst/>
                <a:latin typeface="+mn-lt"/>
                <a:ea typeface="ＭＳ 明朝"/>
                <a:cs typeface="Times New Roman"/>
              </a:rPr>
              <a:t> </a:t>
            </a:r>
            <a:r>
              <a:rPr lang="en-US" sz="3600" dirty="0" err="1">
                <a:effectLst/>
                <a:latin typeface="+mn-lt"/>
                <a:ea typeface="ＭＳ 明朝"/>
                <a:cs typeface="Times New Roman"/>
              </a:rPr>
              <a:t>rhoncus</a:t>
            </a:r>
            <a:r>
              <a:rPr lang="en-US" sz="3600" dirty="0">
                <a:effectLst/>
                <a:latin typeface="+mn-lt"/>
                <a:ea typeface="ＭＳ 明朝"/>
                <a:cs typeface="Times New Roman"/>
              </a:rPr>
              <a:t>.</a:t>
            </a:r>
            <a:endParaRPr lang="en-US" sz="2400" dirty="0">
              <a:effectLst/>
              <a:latin typeface="Cambria"/>
              <a:ea typeface="ＭＳ 明朝"/>
              <a:cs typeface="Times New Roman"/>
            </a:endParaRPr>
          </a:p>
          <a:p>
            <a:r>
              <a:rPr lang="en-US" sz="3600" dirty="0" err="1">
                <a:effectLst/>
                <a:latin typeface="+mn-lt"/>
                <a:ea typeface="ＭＳ 明朝"/>
                <a:cs typeface="Times New Roman"/>
              </a:rPr>
              <a:t>Ut</a:t>
            </a:r>
            <a:r>
              <a:rPr lang="en-US" sz="3600" dirty="0">
                <a:effectLst/>
                <a:latin typeface="+mn-lt"/>
                <a:ea typeface="ＭＳ 明朝"/>
                <a:cs typeface="Times New Roman"/>
              </a:rPr>
              <a:t> </a:t>
            </a:r>
            <a:r>
              <a:rPr lang="en-US" sz="3600" dirty="0" err="1">
                <a:effectLst/>
                <a:latin typeface="+mn-lt"/>
                <a:ea typeface="ＭＳ 明朝"/>
                <a:cs typeface="Times New Roman"/>
              </a:rPr>
              <a:t>wisi</a:t>
            </a:r>
            <a:r>
              <a:rPr lang="en-US" sz="3600" dirty="0">
                <a:effectLst/>
                <a:latin typeface="+mn-lt"/>
                <a:ea typeface="ＭＳ 明朝"/>
                <a:cs typeface="Times New Roman"/>
              </a:rPr>
              <a:t> </a:t>
            </a:r>
            <a:r>
              <a:rPr lang="en-US" sz="3600" dirty="0" err="1">
                <a:effectLst/>
                <a:latin typeface="+mn-lt"/>
                <a:ea typeface="ＭＳ 明朝"/>
                <a:cs typeface="Times New Roman"/>
              </a:rPr>
              <a:t>enim</a:t>
            </a:r>
            <a:r>
              <a:rPr lang="en-US" sz="3600" dirty="0">
                <a:effectLst/>
                <a:latin typeface="+mn-lt"/>
                <a:ea typeface="ＭＳ 明朝"/>
                <a:cs typeface="Times New Roman"/>
              </a:rPr>
              <a:t> ad minim </a:t>
            </a:r>
            <a:r>
              <a:rPr lang="en-US" sz="3600" dirty="0" err="1">
                <a:effectLst/>
                <a:latin typeface="+mn-lt"/>
                <a:ea typeface="ＭＳ 明朝"/>
                <a:cs typeface="Times New Roman"/>
              </a:rPr>
              <a:t>veniam</a:t>
            </a:r>
            <a:r>
              <a:rPr lang="en-US" sz="3600" dirty="0">
                <a:effectLst/>
                <a:latin typeface="+mn-lt"/>
                <a:ea typeface="ＭＳ 明朝"/>
                <a:cs typeface="Times New Roman"/>
              </a:rPr>
              <a:t>, </a:t>
            </a:r>
            <a:r>
              <a:rPr lang="en-US" sz="3600" dirty="0" err="1">
                <a:effectLst/>
                <a:latin typeface="+mn-lt"/>
                <a:ea typeface="ＭＳ 明朝"/>
                <a:cs typeface="Times New Roman"/>
              </a:rPr>
              <a:t>quis</a:t>
            </a:r>
            <a:r>
              <a:rPr lang="en-US" sz="3600" dirty="0">
                <a:effectLst/>
                <a:latin typeface="+mn-lt"/>
                <a:ea typeface="ＭＳ 明朝"/>
                <a:cs typeface="Times New Roman"/>
              </a:rPr>
              <a:t> </a:t>
            </a:r>
            <a:r>
              <a:rPr lang="en-US" sz="3600" dirty="0" err="1">
                <a:effectLst/>
                <a:latin typeface="+mn-lt"/>
                <a:ea typeface="ＭＳ 明朝"/>
                <a:cs typeface="Times New Roman"/>
              </a:rPr>
              <a:t>nostrud</a:t>
            </a:r>
            <a:r>
              <a:rPr lang="en-US" sz="3600" dirty="0">
                <a:effectLst/>
                <a:latin typeface="+mn-lt"/>
                <a:ea typeface="ＭＳ 明朝"/>
                <a:cs typeface="Times New Roman"/>
              </a:rPr>
              <a:t> </a:t>
            </a:r>
            <a:r>
              <a:rPr lang="en-US" sz="3600" dirty="0" err="1">
                <a:effectLst/>
                <a:latin typeface="+mn-lt"/>
                <a:ea typeface="ＭＳ 明朝"/>
                <a:cs typeface="Times New Roman"/>
              </a:rPr>
              <a:t>exerci</a:t>
            </a:r>
            <a:r>
              <a:rPr lang="en-US" sz="3600" dirty="0">
                <a:effectLst/>
                <a:latin typeface="+mn-lt"/>
                <a:ea typeface="ＭＳ 明朝"/>
                <a:cs typeface="Times New Roman"/>
              </a:rPr>
              <a:t> </a:t>
            </a:r>
            <a:r>
              <a:rPr lang="en-US" sz="3600" dirty="0" err="1">
                <a:effectLst/>
                <a:latin typeface="+mn-lt"/>
                <a:ea typeface="ＭＳ 明朝"/>
                <a:cs typeface="Times New Roman"/>
              </a:rPr>
              <a:t>tation</a:t>
            </a:r>
            <a:r>
              <a:rPr lang="en-US" sz="3600" dirty="0">
                <a:effectLst/>
                <a:latin typeface="+mn-lt"/>
                <a:ea typeface="ＭＳ 明朝"/>
                <a:cs typeface="Times New Roman"/>
              </a:rPr>
              <a:t> </a:t>
            </a:r>
            <a:r>
              <a:rPr lang="en-US" sz="3600" dirty="0" err="1">
                <a:effectLst/>
                <a:latin typeface="+mn-lt"/>
                <a:ea typeface="ＭＳ 明朝"/>
                <a:cs typeface="Times New Roman"/>
              </a:rPr>
              <a:t>ullamcorper</a:t>
            </a:r>
            <a:r>
              <a:rPr lang="en-US" sz="3600" dirty="0">
                <a:effectLst/>
                <a:latin typeface="+mn-lt"/>
                <a:ea typeface="ＭＳ 明朝"/>
                <a:cs typeface="Times New Roman"/>
              </a:rPr>
              <a:t> </a:t>
            </a:r>
            <a:r>
              <a:rPr lang="en-US" sz="3600" dirty="0" err="1">
                <a:effectLst/>
                <a:latin typeface="+mn-lt"/>
                <a:ea typeface="ＭＳ 明朝"/>
                <a:cs typeface="Times New Roman"/>
              </a:rPr>
              <a:t>suscipit</a:t>
            </a:r>
            <a:r>
              <a:rPr lang="en-US" sz="3600" dirty="0">
                <a:effectLst/>
                <a:latin typeface="+mn-lt"/>
                <a:ea typeface="ＭＳ 明朝"/>
                <a:cs typeface="Times New Roman"/>
              </a:rPr>
              <a:t> </a:t>
            </a:r>
            <a:r>
              <a:rPr lang="en-US" sz="3600" dirty="0" err="1">
                <a:effectLst/>
                <a:latin typeface="+mn-lt"/>
                <a:ea typeface="ＭＳ 明朝"/>
                <a:cs typeface="Times New Roman"/>
              </a:rPr>
              <a:t>lobortis</a:t>
            </a:r>
            <a:r>
              <a:rPr lang="en-US" sz="3600" dirty="0">
                <a:effectLst/>
                <a:latin typeface="+mn-lt"/>
                <a:ea typeface="ＭＳ 明朝"/>
                <a:cs typeface="Times New Roman"/>
              </a:rPr>
              <a:t> </a:t>
            </a:r>
            <a:r>
              <a:rPr lang="en-US" sz="3600" dirty="0" err="1">
                <a:effectLst/>
                <a:latin typeface="+mn-lt"/>
                <a:ea typeface="ＭＳ 明朝"/>
                <a:cs typeface="Times New Roman"/>
              </a:rPr>
              <a:t>nisl</a:t>
            </a:r>
            <a:r>
              <a:rPr lang="en-US" sz="3600" dirty="0">
                <a:effectLst/>
                <a:latin typeface="+mn-lt"/>
                <a:ea typeface="ＭＳ 明朝"/>
                <a:cs typeface="Times New Roman"/>
              </a:rPr>
              <a:t> </a:t>
            </a:r>
            <a:r>
              <a:rPr lang="en-US" sz="3600" dirty="0" err="1">
                <a:effectLst/>
                <a:latin typeface="+mn-lt"/>
                <a:ea typeface="ＭＳ 明朝"/>
                <a:cs typeface="Times New Roman"/>
              </a:rPr>
              <a:t>ut</a:t>
            </a:r>
            <a:r>
              <a:rPr lang="en-US" sz="3600" dirty="0">
                <a:effectLst/>
                <a:latin typeface="+mn-lt"/>
                <a:ea typeface="ＭＳ 明朝"/>
                <a:cs typeface="Times New Roman"/>
              </a:rPr>
              <a:t> </a:t>
            </a:r>
            <a:r>
              <a:rPr lang="en-US" sz="3600" dirty="0" err="1">
                <a:effectLst/>
                <a:latin typeface="+mn-lt"/>
                <a:ea typeface="ＭＳ 明朝"/>
                <a:cs typeface="Times New Roman"/>
              </a:rPr>
              <a:t>aliquip</a:t>
            </a:r>
            <a:r>
              <a:rPr lang="en-US" sz="3600" dirty="0">
                <a:effectLst/>
                <a:latin typeface="+mn-lt"/>
                <a:ea typeface="ＭＳ 明朝"/>
                <a:cs typeface="Times New Roman"/>
              </a:rPr>
              <a:t> ex </a:t>
            </a:r>
            <a:r>
              <a:rPr lang="en-US" sz="3600" dirty="0" err="1">
                <a:effectLst/>
                <a:latin typeface="+mn-lt"/>
                <a:ea typeface="ＭＳ 明朝"/>
                <a:cs typeface="Times New Roman"/>
              </a:rPr>
              <a:t>ea</a:t>
            </a:r>
            <a:r>
              <a:rPr lang="en-US" sz="3600" dirty="0">
                <a:effectLst/>
                <a:latin typeface="+mn-lt"/>
                <a:ea typeface="ＭＳ 明朝"/>
                <a:cs typeface="Times New Roman"/>
              </a:rPr>
              <a:t> </a:t>
            </a:r>
            <a:r>
              <a:rPr lang="en-US" sz="3600" dirty="0" err="1">
                <a:effectLst/>
                <a:latin typeface="+mn-lt"/>
                <a:ea typeface="ＭＳ 明朝"/>
                <a:cs typeface="Times New Roman"/>
              </a:rPr>
              <a:t>commodo</a:t>
            </a:r>
            <a:r>
              <a:rPr lang="en-US" sz="3600" dirty="0">
                <a:effectLst/>
                <a:latin typeface="+mn-lt"/>
                <a:ea typeface="ＭＳ 明朝"/>
                <a:cs typeface="Times New Roman"/>
              </a:rPr>
              <a:t> </a:t>
            </a:r>
            <a:r>
              <a:rPr lang="en-US" sz="3600" dirty="0" err="1">
                <a:effectLst/>
                <a:latin typeface="+mn-lt"/>
                <a:ea typeface="ＭＳ 明朝"/>
                <a:cs typeface="Times New Roman"/>
              </a:rPr>
              <a:t>consequat</a:t>
            </a:r>
            <a:r>
              <a:rPr lang="en-US" sz="3600" dirty="0">
                <a:effectLst/>
                <a:latin typeface="+mn-lt"/>
                <a:ea typeface="ＭＳ 明朝"/>
                <a:cs typeface="Times New Roman"/>
              </a:rPr>
              <a:t>. </a:t>
            </a:r>
            <a:r>
              <a:rPr lang="en-US" sz="3600" dirty="0" err="1">
                <a:effectLst/>
                <a:latin typeface="+mn-lt"/>
                <a:ea typeface="ＭＳ 明朝"/>
                <a:cs typeface="Times New Roman"/>
              </a:rPr>
              <a:t>Duis</a:t>
            </a:r>
            <a:r>
              <a:rPr lang="en-US" sz="3600" dirty="0">
                <a:effectLst/>
                <a:latin typeface="+mn-lt"/>
                <a:ea typeface="ＭＳ 明朝"/>
                <a:cs typeface="Times New Roman"/>
              </a:rPr>
              <a:t> </a:t>
            </a:r>
            <a:r>
              <a:rPr lang="en-US" sz="3600" dirty="0" err="1">
                <a:effectLst/>
                <a:latin typeface="+mn-lt"/>
                <a:ea typeface="ＭＳ 明朝"/>
                <a:cs typeface="Times New Roman"/>
              </a:rPr>
              <a:t>autem</a:t>
            </a:r>
            <a:r>
              <a:rPr lang="en-US" sz="3600" dirty="0">
                <a:effectLst/>
                <a:latin typeface="+mn-lt"/>
                <a:ea typeface="ＭＳ 明朝"/>
                <a:cs typeface="Times New Roman"/>
              </a:rPr>
              <a:t> </a:t>
            </a:r>
            <a:r>
              <a:rPr lang="en-US" sz="3600" dirty="0" err="1">
                <a:effectLst/>
                <a:latin typeface="+mn-lt"/>
                <a:ea typeface="ＭＳ 明朝"/>
                <a:cs typeface="Times New Roman"/>
              </a:rPr>
              <a:t>vel</a:t>
            </a:r>
            <a:r>
              <a:rPr lang="en-US" sz="3600" dirty="0">
                <a:effectLst/>
                <a:latin typeface="+mn-lt"/>
                <a:ea typeface="ＭＳ 明朝"/>
                <a:cs typeface="Times New Roman"/>
              </a:rPr>
              <a:t> </a:t>
            </a:r>
            <a:r>
              <a:rPr lang="en-US" sz="3600" dirty="0" err="1">
                <a:effectLst/>
                <a:latin typeface="+mn-lt"/>
                <a:ea typeface="ＭＳ 明朝"/>
                <a:cs typeface="Times New Roman"/>
              </a:rPr>
              <a:t>eum</a:t>
            </a:r>
            <a:r>
              <a:rPr lang="en-US" sz="3600" dirty="0">
                <a:effectLst/>
                <a:latin typeface="+mn-lt"/>
                <a:ea typeface="ＭＳ 明朝"/>
                <a:cs typeface="Times New Roman"/>
              </a:rPr>
              <a:t> </a:t>
            </a:r>
            <a:r>
              <a:rPr lang="en-US" sz="3600" dirty="0" err="1">
                <a:effectLst/>
                <a:latin typeface="+mn-lt"/>
                <a:ea typeface="ＭＳ 明朝"/>
                <a:cs typeface="Times New Roman"/>
              </a:rPr>
              <a:t>iriure</a:t>
            </a:r>
            <a:r>
              <a:rPr lang="en-US" sz="3600" dirty="0">
                <a:effectLst/>
                <a:latin typeface="+mn-lt"/>
                <a:ea typeface="ＭＳ 明朝"/>
                <a:cs typeface="Times New Roman"/>
              </a:rPr>
              <a:t> dolor in </a:t>
            </a:r>
            <a:r>
              <a:rPr lang="en-US" sz="3600" dirty="0" err="1">
                <a:effectLst/>
                <a:latin typeface="+mn-lt"/>
                <a:ea typeface="ＭＳ 明朝"/>
                <a:cs typeface="Times New Roman"/>
              </a:rPr>
              <a:t>hendrerit</a:t>
            </a:r>
            <a:r>
              <a:rPr lang="en-US" sz="3600" dirty="0">
                <a:effectLst/>
                <a:latin typeface="+mn-lt"/>
                <a:ea typeface="ＭＳ 明朝"/>
                <a:cs typeface="Times New Roman"/>
              </a:rPr>
              <a:t> in </a:t>
            </a:r>
            <a:r>
              <a:rPr lang="en-US" sz="3600" dirty="0" err="1">
                <a:effectLst/>
                <a:latin typeface="+mn-lt"/>
                <a:ea typeface="ＭＳ 明朝"/>
                <a:cs typeface="Times New Roman"/>
              </a:rPr>
              <a:t>vulputate</a:t>
            </a:r>
            <a:r>
              <a:rPr lang="en-US" sz="3600" dirty="0">
                <a:effectLst/>
                <a:latin typeface="+mn-lt"/>
                <a:ea typeface="ＭＳ 明朝"/>
                <a:cs typeface="Times New Roman"/>
              </a:rPr>
              <a:t> </a:t>
            </a:r>
            <a:r>
              <a:rPr lang="en-US" sz="3600" dirty="0" err="1">
                <a:effectLst/>
                <a:latin typeface="+mn-lt"/>
                <a:ea typeface="ＭＳ 明朝"/>
                <a:cs typeface="Times New Roman"/>
              </a:rPr>
              <a:t>velit</a:t>
            </a:r>
            <a:r>
              <a:rPr lang="en-US" sz="3600" dirty="0">
                <a:effectLst/>
                <a:latin typeface="+mn-lt"/>
                <a:ea typeface="ＭＳ 明朝"/>
                <a:cs typeface="Times New Roman"/>
              </a:rPr>
              <a:t> </a:t>
            </a:r>
            <a:r>
              <a:rPr lang="en-US" sz="3600" dirty="0" err="1">
                <a:effectLst/>
                <a:latin typeface="+mn-lt"/>
                <a:ea typeface="ＭＳ 明朝"/>
                <a:cs typeface="Times New Roman"/>
              </a:rPr>
              <a:t>esse</a:t>
            </a:r>
            <a:r>
              <a:rPr lang="en-US" sz="3600" dirty="0">
                <a:effectLst/>
                <a:latin typeface="+mn-lt"/>
                <a:ea typeface="ＭＳ 明朝"/>
                <a:cs typeface="Times New Roman"/>
              </a:rPr>
              <a:t> </a:t>
            </a:r>
            <a:r>
              <a:rPr lang="en-US" sz="3600" dirty="0" err="1">
                <a:effectLst/>
                <a:latin typeface="+mn-lt"/>
                <a:ea typeface="ＭＳ 明朝"/>
                <a:cs typeface="Times New Roman"/>
              </a:rPr>
              <a:t>molestie</a:t>
            </a:r>
            <a:r>
              <a:rPr lang="en-US" sz="3600" dirty="0">
                <a:effectLst/>
                <a:latin typeface="+mn-lt"/>
                <a:ea typeface="ＭＳ 明朝"/>
                <a:cs typeface="Times New Roman"/>
              </a:rPr>
              <a:t> </a:t>
            </a:r>
            <a:r>
              <a:rPr lang="en-US" sz="3600" dirty="0" err="1">
                <a:effectLst/>
                <a:latin typeface="+mn-lt"/>
                <a:ea typeface="ＭＳ 明朝"/>
                <a:cs typeface="Times New Roman"/>
              </a:rPr>
              <a:t>consequat</a:t>
            </a:r>
            <a:r>
              <a:rPr lang="en-US" sz="3600" dirty="0">
                <a:effectLst/>
                <a:latin typeface="+mn-lt"/>
                <a:ea typeface="ＭＳ 明朝"/>
                <a:cs typeface="Times New Roman"/>
              </a:rPr>
              <a:t>, </a:t>
            </a:r>
            <a:r>
              <a:rPr lang="en-US" sz="3600" dirty="0" err="1">
                <a:effectLst/>
                <a:latin typeface="+mn-lt"/>
                <a:ea typeface="ＭＳ 明朝"/>
                <a:cs typeface="Times New Roman"/>
              </a:rPr>
              <a:t>vel</a:t>
            </a:r>
            <a:r>
              <a:rPr lang="en-US" sz="3600" dirty="0">
                <a:effectLst/>
                <a:latin typeface="+mn-lt"/>
                <a:ea typeface="ＭＳ 明朝"/>
                <a:cs typeface="Times New Roman"/>
              </a:rPr>
              <a:t> </a:t>
            </a:r>
            <a:r>
              <a:rPr lang="en-US" sz="3600" dirty="0" err="1">
                <a:effectLst/>
                <a:latin typeface="+mn-lt"/>
                <a:ea typeface="ＭＳ 明朝"/>
                <a:cs typeface="Times New Roman"/>
              </a:rPr>
              <a:t>illum</a:t>
            </a:r>
            <a:r>
              <a:rPr lang="en-US" sz="3600" dirty="0">
                <a:effectLst/>
                <a:latin typeface="+mn-lt"/>
                <a:ea typeface="ＭＳ 明朝"/>
                <a:cs typeface="Times New Roman"/>
              </a:rPr>
              <a:t> </a:t>
            </a:r>
            <a:r>
              <a:rPr lang="en-US" sz="3600" dirty="0" err="1">
                <a:effectLst/>
                <a:latin typeface="+mn-lt"/>
                <a:ea typeface="ＭＳ 明朝"/>
                <a:cs typeface="Times New Roman"/>
              </a:rPr>
              <a:t>dolore</a:t>
            </a:r>
            <a:r>
              <a:rPr lang="en-US" sz="3600" dirty="0">
                <a:effectLst/>
                <a:latin typeface="+mn-lt"/>
                <a:ea typeface="ＭＳ 明朝"/>
                <a:cs typeface="Times New Roman"/>
              </a:rPr>
              <a:t> </a:t>
            </a:r>
            <a:r>
              <a:rPr lang="en-US" sz="3600" dirty="0" err="1">
                <a:effectLst/>
                <a:latin typeface="+mn-lt"/>
                <a:ea typeface="ＭＳ 明朝"/>
                <a:cs typeface="Times New Roman"/>
              </a:rPr>
              <a:t>eu</a:t>
            </a:r>
            <a:r>
              <a:rPr lang="en-US" sz="3600" dirty="0">
                <a:effectLst/>
                <a:latin typeface="+mn-lt"/>
                <a:ea typeface="ＭＳ 明朝"/>
                <a:cs typeface="Times New Roman"/>
              </a:rPr>
              <a:t> </a:t>
            </a:r>
            <a:r>
              <a:rPr lang="en-US" sz="3600" dirty="0" err="1">
                <a:effectLst/>
                <a:latin typeface="+mn-lt"/>
                <a:ea typeface="ＭＳ 明朝"/>
                <a:cs typeface="Times New Roman"/>
              </a:rPr>
              <a:t>feugiat</a:t>
            </a:r>
            <a:r>
              <a:rPr lang="en-US" sz="3600" dirty="0">
                <a:effectLst/>
                <a:latin typeface="+mn-lt"/>
                <a:ea typeface="ＭＳ 明朝"/>
                <a:cs typeface="Times New Roman"/>
              </a:rPr>
              <a:t> </a:t>
            </a:r>
            <a:r>
              <a:rPr lang="en-US" sz="3600" dirty="0" err="1">
                <a:effectLst/>
                <a:latin typeface="+mn-lt"/>
                <a:ea typeface="ＭＳ 明朝"/>
                <a:cs typeface="Times New Roman"/>
              </a:rPr>
              <a:t>nulla</a:t>
            </a:r>
            <a:r>
              <a:rPr lang="en-US" sz="3600" dirty="0">
                <a:effectLst/>
                <a:latin typeface="+mn-lt"/>
                <a:ea typeface="ＭＳ 明朝"/>
                <a:cs typeface="Times New Roman"/>
              </a:rPr>
              <a:t> </a:t>
            </a:r>
            <a:r>
              <a:rPr lang="en-US" sz="3600" dirty="0" err="1">
                <a:effectLst/>
                <a:latin typeface="+mn-lt"/>
                <a:ea typeface="ＭＳ 明朝"/>
                <a:cs typeface="Times New Roman"/>
              </a:rPr>
              <a:t>facilisis</a:t>
            </a:r>
            <a:r>
              <a:rPr lang="en-US" sz="3600" dirty="0">
                <a:effectLst/>
                <a:latin typeface="+mn-lt"/>
                <a:ea typeface="ＭＳ 明朝"/>
                <a:cs typeface="Times New Roman"/>
              </a:rPr>
              <a:t> at </a:t>
            </a:r>
            <a:r>
              <a:rPr lang="en-US" sz="3600" dirty="0" err="1">
                <a:effectLst/>
                <a:latin typeface="+mn-lt"/>
                <a:ea typeface="ＭＳ 明朝"/>
                <a:cs typeface="Times New Roman"/>
              </a:rPr>
              <a:t>vero</a:t>
            </a:r>
            <a:r>
              <a:rPr lang="en-US" sz="3600" dirty="0">
                <a:effectLst/>
                <a:latin typeface="+mn-lt"/>
                <a:ea typeface="ＭＳ 明朝"/>
                <a:cs typeface="Times New Roman"/>
              </a:rPr>
              <a:t> </a:t>
            </a:r>
            <a:r>
              <a:rPr lang="en-US" sz="3600" dirty="0" err="1">
                <a:effectLst/>
                <a:latin typeface="+mn-lt"/>
                <a:ea typeface="ＭＳ 明朝"/>
                <a:cs typeface="Times New Roman"/>
              </a:rPr>
              <a:t>eros</a:t>
            </a:r>
            <a:r>
              <a:rPr lang="en-US" sz="3600" dirty="0">
                <a:effectLst/>
                <a:latin typeface="+mn-lt"/>
                <a:ea typeface="ＭＳ 明朝"/>
                <a:cs typeface="Times New Roman"/>
              </a:rPr>
              <a:t> et </a:t>
            </a:r>
            <a:r>
              <a:rPr lang="en-US" sz="3600" dirty="0" err="1">
                <a:effectLst/>
                <a:latin typeface="+mn-lt"/>
                <a:ea typeface="ＭＳ 明朝"/>
                <a:cs typeface="Times New Roman"/>
              </a:rPr>
              <a:t>accumsan</a:t>
            </a:r>
            <a:r>
              <a:rPr lang="en-US" sz="3600" dirty="0">
                <a:effectLst/>
                <a:latin typeface="+mn-lt"/>
                <a:ea typeface="ＭＳ 明朝"/>
                <a:cs typeface="Times New Roman"/>
              </a:rPr>
              <a:t> et </a:t>
            </a:r>
            <a:r>
              <a:rPr lang="en-US" sz="3600" dirty="0" err="1">
                <a:effectLst/>
                <a:latin typeface="+mn-lt"/>
                <a:ea typeface="ＭＳ 明朝"/>
                <a:cs typeface="Times New Roman"/>
              </a:rPr>
              <a:t>iusto</a:t>
            </a:r>
            <a:r>
              <a:rPr lang="en-US" sz="3600" dirty="0">
                <a:effectLst/>
                <a:latin typeface="+mn-lt"/>
                <a:ea typeface="ＭＳ 明朝"/>
                <a:cs typeface="Times New Roman"/>
              </a:rPr>
              <a:t> </a:t>
            </a:r>
            <a:r>
              <a:rPr lang="en-US" sz="3600" dirty="0" err="1">
                <a:effectLst/>
                <a:latin typeface="+mn-lt"/>
                <a:ea typeface="ＭＳ 明朝"/>
                <a:cs typeface="Times New Roman"/>
              </a:rPr>
              <a:t>odio</a:t>
            </a:r>
            <a:r>
              <a:rPr lang="en-US" sz="3600" dirty="0">
                <a:effectLst/>
                <a:latin typeface="+mn-lt"/>
                <a:ea typeface="ＭＳ 明朝"/>
                <a:cs typeface="Times New Roman"/>
              </a:rPr>
              <a:t> </a:t>
            </a:r>
            <a:r>
              <a:rPr lang="en-US" sz="3600" dirty="0" err="1">
                <a:effectLst/>
                <a:latin typeface="+mn-lt"/>
                <a:ea typeface="ＭＳ 明朝"/>
                <a:cs typeface="Times New Roman"/>
              </a:rPr>
              <a:t>dignissim</a:t>
            </a:r>
            <a:r>
              <a:rPr lang="en-US" sz="3600" dirty="0">
                <a:effectLst/>
                <a:latin typeface="+mn-lt"/>
                <a:ea typeface="ＭＳ 明朝"/>
                <a:cs typeface="Times New Roman"/>
              </a:rPr>
              <a:t> qui </a:t>
            </a:r>
            <a:r>
              <a:rPr lang="en-US" sz="3600" dirty="0" err="1">
                <a:effectLst/>
                <a:latin typeface="+mn-lt"/>
                <a:ea typeface="ＭＳ 明朝"/>
                <a:cs typeface="Times New Roman"/>
              </a:rPr>
              <a:t>blandit</a:t>
            </a:r>
            <a:r>
              <a:rPr lang="en-US" sz="3600" dirty="0">
                <a:effectLst/>
                <a:latin typeface="+mn-lt"/>
                <a:ea typeface="ＭＳ 明朝"/>
                <a:cs typeface="Times New Roman"/>
              </a:rPr>
              <a:t> </a:t>
            </a:r>
            <a:r>
              <a:rPr lang="en-US" sz="3600" dirty="0" err="1">
                <a:effectLst/>
                <a:latin typeface="+mn-lt"/>
                <a:ea typeface="ＭＳ 明朝"/>
                <a:cs typeface="Times New Roman"/>
              </a:rPr>
              <a:t>praesent</a:t>
            </a:r>
            <a:r>
              <a:rPr lang="en-US" sz="3600" dirty="0">
                <a:effectLst/>
                <a:latin typeface="+mn-lt"/>
                <a:ea typeface="ＭＳ 明朝"/>
                <a:cs typeface="Times New Roman"/>
              </a:rPr>
              <a:t> </a:t>
            </a:r>
            <a:r>
              <a:rPr lang="en-US" sz="3600" dirty="0" err="1">
                <a:effectLst/>
                <a:latin typeface="+mn-lt"/>
                <a:ea typeface="ＭＳ 明朝"/>
                <a:cs typeface="Times New Roman"/>
              </a:rPr>
              <a:t>luptatum</a:t>
            </a:r>
            <a:r>
              <a:rPr lang="en-US" sz="3600" dirty="0">
                <a:effectLst/>
                <a:latin typeface="+mn-lt"/>
                <a:ea typeface="ＭＳ 明朝"/>
                <a:cs typeface="Times New Roman"/>
              </a:rPr>
              <a:t> </a:t>
            </a:r>
            <a:r>
              <a:rPr lang="en-US" sz="3600" dirty="0" err="1">
                <a:effectLst/>
                <a:latin typeface="+mn-lt"/>
                <a:ea typeface="ＭＳ 明朝"/>
                <a:cs typeface="Times New Roman"/>
              </a:rPr>
              <a:t>zzril</a:t>
            </a:r>
            <a:r>
              <a:rPr lang="en-US" sz="3600" dirty="0">
                <a:effectLst/>
                <a:latin typeface="+mn-lt"/>
                <a:ea typeface="ＭＳ 明朝"/>
                <a:cs typeface="Times New Roman"/>
              </a:rPr>
              <a:t> </a:t>
            </a:r>
            <a:r>
              <a:rPr lang="en-US" sz="3600" dirty="0" err="1">
                <a:effectLst/>
                <a:latin typeface="+mn-lt"/>
                <a:ea typeface="ＭＳ 明朝"/>
                <a:cs typeface="Times New Roman"/>
              </a:rPr>
              <a:t>delenit</a:t>
            </a:r>
            <a:r>
              <a:rPr lang="en-US" sz="3600" dirty="0">
                <a:effectLst/>
                <a:latin typeface="+mn-lt"/>
                <a:ea typeface="ＭＳ 明朝"/>
                <a:cs typeface="Times New Roman"/>
              </a:rPr>
              <a:t> </a:t>
            </a:r>
            <a:r>
              <a:rPr lang="en-US" sz="3600" dirty="0" err="1">
                <a:effectLst/>
                <a:latin typeface="+mn-lt"/>
                <a:ea typeface="ＭＳ 明朝"/>
                <a:cs typeface="Times New Roman"/>
              </a:rPr>
              <a:t>augue</a:t>
            </a:r>
            <a:r>
              <a:rPr lang="en-US" sz="3600" dirty="0">
                <a:effectLst/>
                <a:latin typeface="+mn-lt"/>
                <a:ea typeface="ＭＳ 明朝"/>
                <a:cs typeface="Times New Roman"/>
              </a:rPr>
              <a:t> </a:t>
            </a:r>
            <a:r>
              <a:rPr lang="en-US" sz="3600" dirty="0" err="1">
                <a:effectLst/>
                <a:latin typeface="+mn-lt"/>
                <a:ea typeface="ＭＳ 明朝"/>
                <a:cs typeface="Times New Roman"/>
              </a:rPr>
              <a:t>duis</a:t>
            </a:r>
            <a:r>
              <a:rPr lang="en-US" sz="3600" dirty="0">
                <a:effectLst/>
                <a:latin typeface="+mn-lt"/>
                <a:ea typeface="ＭＳ 明朝"/>
                <a:cs typeface="Times New Roman"/>
              </a:rPr>
              <a:t> </a:t>
            </a:r>
            <a:r>
              <a:rPr lang="en-US" sz="3600" dirty="0" err="1">
                <a:effectLst/>
                <a:latin typeface="+mn-lt"/>
                <a:ea typeface="ＭＳ 明朝"/>
                <a:cs typeface="Times New Roman"/>
              </a:rPr>
              <a:t>dolore</a:t>
            </a:r>
            <a:r>
              <a:rPr lang="en-US" sz="3600" dirty="0">
                <a:effectLst/>
                <a:latin typeface="+mn-lt"/>
                <a:ea typeface="ＭＳ 明朝"/>
                <a:cs typeface="Times New Roman"/>
              </a:rPr>
              <a:t> </a:t>
            </a:r>
            <a:r>
              <a:rPr lang="en-US" sz="3600" dirty="0" err="1">
                <a:effectLst/>
                <a:latin typeface="+mn-lt"/>
                <a:ea typeface="ＭＳ 明朝"/>
                <a:cs typeface="Times New Roman"/>
              </a:rPr>
              <a:t>te</a:t>
            </a:r>
            <a:r>
              <a:rPr lang="en-US" sz="3600" dirty="0">
                <a:effectLst/>
                <a:latin typeface="+mn-lt"/>
                <a:ea typeface="ＭＳ 明朝"/>
                <a:cs typeface="Times New Roman"/>
              </a:rPr>
              <a:t> </a:t>
            </a:r>
            <a:r>
              <a:rPr lang="en-US" sz="3600" dirty="0" err="1">
                <a:effectLst/>
                <a:latin typeface="+mn-lt"/>
                <a:ea typeface="ＭＳ 明朝"/>
                <a:cs typeface="Times New Roman"/>
              </a:rPr>
              <a:t>feugait</a:t>
            </a:r>
            <a:r>
              <a:rPr lang="en-US" sz="3600" dirty="0">
                <a:effectLst/>
                <a:latin typeface="+mn-lt"/>
                <a:ea typeface="ＭＳ 明朝"/>
                <a:cs typeface="Times New Roman"/>
              </a:rPr>
              <a:t> </a:t>
            </a:r>
            <a:r>
              <a:rPr lang="en-US" sz="3600" dirty="0" err="1">
                <a:effectLst/>
                <a:latin typeface="+mn-lt"/>
                <a:ea typeface="ＭＳ 明朝"/>
                <a:cs typeface="Times New Roman"/>
              </a:rPr>
              <a:t>nulla</a:t>
            </a:r>
            <a:r>
              <a:rPr lang="en-US" sz="3600" dirty="0">
                <a:effectLst/>
                <a:latin typeface="+mn-lt"/>
                <a:ea typeface="ＭＳ 明朝"/>
                <a:cs typeface="Times New Roman"/>
              </a:rPr>
              <a:t> </a:t>
            </a:r>
            <a:r>
              <a:rPr lang="en-US" sz="3600" dirty="0" err="1">
                <a:effectLst/>
                <a:latin typeface="+mn-lt"/>
                <a:ea typeface="ＭＳ 明朝"/>
                <a:cs typeface="Times New Roman"/>
              </a:rPr>
              <a:t>facilisi</a:t>
            </a:r>
            <a:r>
              <a:rPr lang="en-US" sz="3600" dirty="0">
                <a:effectLst/>
                <a:latin typeface="+mn-lt"/>
                <a:ea typeface="ＭＳ 明朝"/>
                <a:cs typeface="Times New Roman"/>
              </a:rPr>
              <a:t>. </a:t>
            </a:r>
          </a:p>
          <a:p>
            <a:r>
              <a:rPr lang="en-US" sz="3600" dirty="0">
                <a:effectLst/>
                <a:latin typeface="+mn-lt"/>
                <a:ea typeface="ＭＳ 明朝"/>
                <a:cs typeface="Times New Roman"/>
              </a:rPr>
              <a:t>Nam liber </a:t>
            </a:r>
            <a:r>
              <a:rPr lang="en-US" sz="3600" dirty="0" err="1">
                <a:effectLst/>
                <a:latin typeface="+mn-lt"/>
                <a:ea typeface="ＭＳ 明朝"/>
                <a:cs typeface="Times New Roman"/>
              </a:rPr>
              <a:t>tempor</a:t>
            </a:r>
            <a:r>
              <a:rPr lang="en-US" sz="3600" dirty="0">
                <a:effectLst/>
                <a:latin typeface="+mn-lt"/>
                <a:ea typeface="ＭＳ 明朝"/>
                <a:cs typeface="Times New Roman"/>
              </a:rPr>
              <a:t> cum </a:t>
            </a:r>
            <a:r>
              <a:rPr lang="en-US" sz="3600" dirty="0" err="1">
                <a:effectLst/>
                <a:latin typeface="+mn-lt"/>
                <a:ea typeface="ＭＳ 明朝"/>
                <a:cs typeface="Times New Roman"/>
              </a:rPr>
              <a:t>soluta</a:t>
            </a:r>
            <a:r>
              <a:rPr lang="en-US" sz="3600" dirty="0">
                <a:effectLst/>
                <a:latin typeface="+mn-lt"/>
                <a:ea typeface="ＭＳ 明朝"/>
                <a:cs typeface="Times New Roman"/>
              </a:rPr>
              <a:t> </a:t>
            </a:r>
            <a:r>
              <a:rPr lang="en-US" sz="3600" dirty="0" err="1">
                <a:effectLst/>
                <a:latin typeface="+mn-lt"/>
                <a:ea typeface="ＭＳ 明朝"/>
                <a:cs typeface="Times New Roman"/>
              </a:rPr>
              <a:t>nobis</a:t>
            </a:r>
            <a:r>
              <a:rPr lang="en-US" sz="3600" dirty="0">
                <a:effectLst/>
                <a:latin typeface="+mn-lt"/>
                <a:ea typeface="ＭＳ 明朝"/>
                <a:cs typeface="Times New Roman"/>
              </a:rPr>
              <a:t> </a:t>
            </a:r>
            <a:r>
              <a:rPr lang="en-US" sz="3600" dirty="0" err="1">
                <a:effectLst/>
                <a:latin typeface="+mn-lt"/>
                <a:ea typeface="ＭＳ 明朝"/>
                <a:cs typeface="Times New Roman"/>
              </a:rPr>
              <a:t>eleifend</a:t>
            </a:r>
            <a:r>
              <a:rPr lang="en-US" sz="3600" dirty="0">
                <a:effectLst/>
                <a:latin typeface="+mn-lt"/>
                <a:ea typeface="ＭＳ 明朝"/>
                <a:cs typeface="Times New Roman"/>
              </a:rPr>
              <a:t> option </a:t>
            </a:r>
            <a:r>
              <a:rPr lang="en-US" sz="3600" dirty="0" err="1">
                <a:effectLst/>
                <a:latin typeface="+mn-lt"/>
                <a:ea typeface="ＭＳ 明朝"/>
                <a:cs typeface="Times New Roman"/>
              </a:rPr>
              <a:t>congue</a:t>
            </a:r>
            <a:r>
              <a:rPr lang="en-US" sz="3600" dirty="0">
                <a:effectLst/>
                <a:latin typeface="+mn-lt"/>
                <a:ea typeface="ＭＳ 明朝"/>
                <a:cs typeface="Times New Roman"/>
              </a:rPr>
              <a:t> </a:t>
            </a:r>
            <a:r>
              <a:rPr lang="en-US" sz="3600" dirty="0" err="1">
                <a:effectLst/>
                <a:latin typeface="+mn-lt"/>
                <a:ea typeface="ＭＳ 明朝"/>
                <a:cs typeface="Times New Roman"/>
              </a:rPr>
              <a:t>nihil</a:t>
            </a:r>
            <a:r>
              <a:rPr lang="en-US" sz="3600" dirty="0">
                <a:effectLst/>
                <a:latin typeface="+mn-lt"/>
                <a:ea typeface="ＭＳ 明朝"/>
                <a:cs typeface="Times New Roman"/>
              </a:rPr>
              <a:t> </a:t>
            </a:r>
            <a:r>
              <a:rPr lang="en-US" sz="3600" dirty="0" err="1">
                <a:effectLst/>
                <a:latin typeface="+mn-lt"/>
                <a:ea typeface="ＭＳ 明朝"/>
                <a:cs typeface="Times New Roman"/>
              </a:rPr>
              <a:t>imperdiet</a:t>
            </a:r>
            <a:r>
              <a:rPr lang="en-US" sz="3600" dirty="0">
                <a:effectLst/>
                <a:latin typeface="+mn-lt"/>
                <a:ea typeface="ＭＳ 明朝"/>
                <a:cs typeface="Times New Roman"/>
              </a:rPr>
              <a:t> doming id quod </a:t>
            </a:r>
            <a:r>
              <a:rPr lang="en-US" sz="3600" dirty="0" err="1">
                <a:effectLst/>
                <a:latin typeface="+mn-lt"/>
                <a:ea typeface="ＭＳ 明朝"/>
                <a:cs typeface="Times New Roman"/>
              </a:rPr>
              <a:t>mazim</a:t>
            </a:r>
            <a:r>
              <a:rPr lang="en-US" sz="3600" dirty="0">
                <a:effectLst/>
                <a:latin typeface="+mn-lt"/>
                <a:ea typeface="ＭＳ 明朝"/>
                <a:cs typeface="Times New Roman"/>
              </a:rPr>
              <a:t> </a:t>
            </a:r>
            <a:r>
              <a:rPr lang="en-US" sz="3600" dirty="0" err="1">
                <a:effectLst/>
                <a:latin typeface="+mn-lt"/>
                <a:ea typeface="ＭＳ 明朝"/>
                <a:cs typeface="Times New Roman"/>
              </a:rPr>
              <a:t>placerat</a:t>
            </a:r>
            <a:r>
              <a:rPr lang="en-US" sz="3600" dirty="0">
                <a:effectLst/>
                <a:latin typeface="+mn-lt"/>
                <a:ea typeface="ＭＳ 明朝"/>
                <a:cs typeface="Times New Roman"/>
              </a:rPr>
              <a:t> facer </a:t>
            </a:r>
            <a:r>
              <a:rPr lang="en-US" sz="3600" dirty="0" err="1">
                <a:effectLst/>
                <a:latin typeface="+mn-lt"/>
                <a:ea typeface="ＭＳ 明朝"/>
                <a:cs typeface="Times New Roman"/>
              </a:rPr>
              <a:t>possim</a:t>
            </a:r>
            <a:r>
              <a:rPr lang="en-US" sz="3600" dirty="0">
                <a:effectLst/>
                <a:latin typeface="+mn-lt"/>
                <a:ea typeface="ＭＳ 明朝"/>
                <a:cs typeface="Times New Roman"/>
              </a:rPr>
              <a:t> </a:t>
            </a:r>
            <a:r>
              <a:rPr lang="en-US" sz="3600" dirty="0" err="1">
                <a:effectLst/>
                <a:latin typeface="+mn-lt"/>
                <a:ea typeface="ＭＳ 明朝"/>
                <a:cs typeface="Times New Roman"/>
              </a:rPr>
              <a:t>assum</a:t>
            </a:r>
            <a:r>
              <a:rPr lang="en-US" sz="3600" dirty="0">
                <a:effectLst/>
                <a:latin typeface="+mn-lt"/>
                <a:ea typeface="ＭＳ 明朝"/>
                <a:cs typeface="Times New Roman"/>
              </a:rPr>
              <a:t>. </a:t>
            </a:r>
          </a:p>
          <a:p>
            <a:r>
              <a:rPr lang="en-US" sz="3600" dirty="0" err="1">
                <a:effectLst/>
                <a:latin typeface="+mn-lt"/>
                <a:ea typeface="ＭＳ 明朝"/>
                <a:cs typeface="Times New Roman"/>
              </a:rPr>
              <a:t>Typi</a:t>
            </a:r>
            <a:r>
              <a:rPr lang="en-US" sz="3600" dirty="0">
                <a:effectLst/>
                <a:latin typeface="+mn-lt"/>
                <a:ea typeface="ＭＳ 明朝"/>
                <a:cs typeface="Times New Roman"/>
              </a:rPr>
              <a:t> non </a:t>
            </a:r>
            <a:r>
              <a:rPr lang="en-US" sz="3600" dirty="0" err="1">
                <a:effectLst/>
                <a:latin typeface="+mn-lt"/>
                <a:ea typeface="ＭＳ 明朝"/>
                <a:cs typeface="Times New Roman"/>
              </a:rPr>
              <a:t>habent</a:t>
            </a:r>
            <a:r>
              <a:rPr lang="en-US" sz="3600" dirty="0">
                <a:effectLst/>
                <a:latin typeface="+mn-lt"/>
                <a:ea typeface="ＭＳ 明朝"/>
                <a:cs typeface="Times New Roman"/>
              </a:rPr>
              <a:t> </a:t>
            </a:r>
            <a:r>
              <a:rPr lang="en-US" sz="3600" dirty="0" err="1">
                <a:effectLst/>
                <a:latin typeface="+mn-lt"/>
                <a:ea typeface="ＭＳ 明朝"/>
                <a:cs typeface="Times New Roman"/>
              </a:rPr>
              <a:t>claritatem</a:t>
            </a:r>
            <a:r>
              <a:rPr lang="en-US" sz="3600" dirty="0">
                <a:effectLst/>
                <a:latin typeface="+mn-lt"/>
                <a:ea typeface="ＭＳ 明朝"/>
                <a:cs typeface="Times New Roman"/>
              </a:rPr>
              <a:t> </a:t>
            </a:r>
            <a:r>
              <a:rPr lang="en-US" sz="3600" dirty="0" err="1">
                <a:effectLst/>
                <a:latin typeface="+mn-lt"/>
                <a:ea typeface="ＭＳ 明朝"/>
                <a:cs typeface="Times New Roman"/>
              </a:rPr>
              <a:t>insitam</a:t>
            </a:r>
            <a:r>
              <a:rPr lang="en-US" sz="3600" dirty="0">
                <a:effectLst/>
                <a:latin typeface="+mn-lt"/>
                <a:ea typeface="ＭＳ 明朝"/>
                <a:cs typeface="Times New Roman"/>
              </a:rPr>
              <a:t>; </a:t>
            </a:r>
            <a:r>
              <a:rPr lang="en-US" sz="3600" dirty="0" err="1">
                <a:effectLst/>
                <a:latin typeface="+mn-lt"/>
                <a:ea typeface="ＭＳ 明朝"/>
                <a:cs typeface="Times New Roman"/>
              </a:rPr>
              <a:t>est</a:t>
            </a:r>
            <a:r>
              <a:rPr lang="en-US" sz="3600" dirty="0">
                <a:effectLst/>
                <a:latin typeface="+mn-lt"/>
                <a:ea typeface="ＭＳ 明朝"/>
                <a:cs typeface="Times New Roman"/>
              </a:rPr>
              <a:t> </a:t>
            </a:r>
            <a:r>
              <a:rPr lang="en-US" sz="3600" dirty="0" err="1">
                <a:effectLst/>
                <a:latin typeface="+mn-lt"/>
                <a:ea typeface="ＭＳ 明朝"/>
                <a:cs typeface="Times New Roman"/>
              </a:rPr>
              <a:t>usus</a:t>
            </a:r>
            <a:r>
              <a:rPr lang="en-US" sz="3600" dirty="0">
                <a:effectLst/>
                <a:latin typeface="+mn-lt"/>
                <a:ea typeface="ＭＳ 明朝"/>
                <a:cs typeface="Times New Roman"/>
              </a:rPr>
              <a:t> </a:t>
            </a:r>
            <a:r>
              <a:rPr lang="en-US" sz="3600" dirty="0" err="1">
                <a:effectLst/>
                <a:latin typeface="+mn-lt"/>
                <a:ea typeface="ＭＳ 明朝"/>
                <a:cs typeface="Times New Roman"/>
              </a:rPr>
              <a:t>legentis</a:t>
            </a:r>
            <a:r>
              <a:rPr lang="en-US" sz="3600" dirty="0">
                <a:effectLst/>
                <a:latin typeface="+mn-lt"/>
                <a:ea typeface="ＭＳ 明朝"/>
                <a:cs typeface="Times New Roman"/>
              </a:rPr>
              <a:t> in </a:t>
            </a:r>
            <a:r>
              <a:rPr lang="en-US" sz="3600" dirty="0" err="1">
                <a:effectLst/>
                <a:latin typeface="+mn-lt"/>
                <a:ea typeface="ＭＳ 明朝"/>
                <a:cs typeface="Times New Roman"/>
              </a:rPr>
              <a:t>iis</a:t>
            </a:r>
            <a:r>
              <a:rPr lang="en-US" sz="3600" dirty="0">
                <a:effectLst/>
                <a:latin typeface="+mn-lt"/>
                <a:ea typeface="ＭＳ 明朝"/>
                <a:cs typeface="Times New Roman"/>
              </a:rPr>
              <a:t> qui </a:t>
            </a:r>
            <a:r>
              <a:rPr lang="en-US" sz="3600" dirty="0" err="1">
                <a:effectLst/>
                <a:latin typeface="+mn-lt"/>
                <a:ea typeface="ＭＳ 明朝"/>
                <a:cs typeface="Times New Roman"/>
              </a:rPr>
              <a:t>facit</a:t>
            </a:r>
            <a:r>
              <a:rPr lang="en-US" sz="3600" dirty="0">
                <a:effectLst/>
                <a:latin typeface="+mn-lt"/>
                <a:ea typeface="ＭＳ 明朝"/>
                <a:cs typeface="Times New Roman"/>
              </a:rPr>
              <a:t> </a:t>
            </a:r>
            <a:r>
              <a:rPr lang="en-US" sz="3600" dirty="0" err="1">
                <a:effectLst/>
                <a:latin typeface="+mn-lt"/>
                <a:ea typeface="ＭＳ 明朝"/>
                <a:cs typeface="Times New Roman"/>
              </a:rPr>
              <a:t>eorum</a:t>
            </a:r>
            <a:r>
              <a:rPr lang="en-US" sz="3600" dirty="0">
                <a:effectLst/>
                <a:latin typeface="+mn-lt"/>
                <a:ea typeface="ＭＳ 明朝"/>
                <a:cs typeface="Times New Roman"/>
              </a:rPr>
              <a:t> </a:t>
            </a:r>
            <a:r>
              <a:rPr lang="en-US" sz="3600" dirty="0" err="1">
                <a:effectLst/>
                <a:latin typeface="+mn-lt"/>
                <a:ea typeface="ＭＳ 明朝"/>
                <a:cs typeface="Times New Roman"/>
              </a:rPr>
              <a:t>claritatem</a:t>
            </a:r>
            <a:r>
              <a:rPr lang="en-US" sz="3600" dirty="0">
                <a:effectLst/>
                <a:latin typeface="+mn-lt"/>
                <a:ea typeface="ＭＳ 明朝"/>
                <a:cs typeface="Times New Roman"/>
              </a:rPr>
              <a:t>. </a:t>
            </a:r>
            <a:r>
              <a:rPr lang="en-US" sz="3600" dirty="0" err="1">
                <a:effectLst/>
                <a:latin typeface="+mn-lt"/>
                <a:ea typeface="ＭＳ 明朝"/>
                <a:cs typeface="Times New Roman"/>
              </a:rPr>
              <a:t>Investigationes</a:t>
            </a:r>
            <a:r>
              <a:rPr lang="en-US" sz="3600" dirty="0">
                <a:effectLst/>
                <a:latin typeface="+mn-lt"/>
                <a:ea typeface="ＭＳ 明朝"/>
                <a:cs typeface="Times New Roman"/>
              </a:rPr>
              <a:t> </a:t>
            </a:r>
            <a:r>
              <a:rPr lang="en-US" sz="3600" dirty="0" err="1">
                <a:effectLst/>
                <a:latin typeface="+mn-lt"/>
                <a:ea typeface="ＭＳ 明朝"/>
                <a:cs typeface="Times New Roman"/>
              </a:rPr>
              <a:t>demonstraverunt</a:t>
            </a:r>
            <a:r>
              <a:rPr lang="en-US" sz="3600" dirty="0">
                <a:effectLst/>
                <a:latin typeface="+mn-lt"/>
                <a:ea typeface="ＭＳ 明朝"/>
                <a:cs typeface="Times New Roman"/>
              </a:rPr>
              <a:t> </a:t>
            </a:r>
            <a:r>
              <a:rPr lang="en-US" sz="3600" dirty="0" err="1">
                <a:effectLst/>
                <a:latin typeface="+mn-lt"/>
                <a:ea typeface="ＭＳ 明朝"/>
                <a:cs typeface="Times New Roman"/>
              </a:rPr>
              <a:t>lectores</a:t>
            </a:r>
            <a:r>
              <a:rPr lang="en-US" sz="3600" dirty="0">
                <a:effectLst/>
                <a:latin typeface="+mn-lt"/>
                <a:ea typeface="ＭＳ 明朝"/>
                <a:cs typeface="Times New Roman"/>
              </a:rPr>
              <a:t> </a:t>
            </a:r>
            <a:r>
              <a:rPr lang="en-US" sz="3600" dirty="0" err="1">
                <a:effectLst/>
                <a:latin typeface="+mn-lt"/>
                <a:ea typeface="ＭＳ 明朝"/>
                <a:cs typeface="Times New Roman"/>
              </a:rPr>
              <a:t>legere</a:t>
            </a:r>
            <a:r>
              <a:rPr lang="en-US" sz="3600" dirty="0">
                <a:effectLst/>
                <a:latin typeface="+mn-lt"/>
                <a:ea typeface="ＭＳ 明朝"/>
                <a:cs typeface="Times New Roman"/>
              </a:rPr>
              <a:t> me </a:t>
            </a:r>
            <a:r>
              <a:rPr lang="en-US" sz="3600" dirty="0" err="1">
                <a:effectLst/>
                <a:latin typeface="+mn-lt"/>
                <a:ea typeface="ＭＳ 明朝"/>
                <a:cs typeface="Times New Roman"/>
              </a:rPr>
              <a:t>lius</a:t>
            </a:r>
            <a:r>
              <a:rPr lang="en-US" sz="3600" dirty="0">
                <a:effectLst/>
                <a:latin typeface="+mn-lt"/>
                <a:ea typeface="ＭＳ 明朝"/>
                <a:cs typeface="Times New Roman"/>
              </a:rPr>
              <a:t> quod ii </a:t>
            </a:r>
            <a:r>
              <a:rPr lang="en-US" sz="3600" dirty="0" err="1">
                <a:effectLst/>
                <a:latin typeface="+mn-lt"/>
                <a:ea typeface="ＭＳ 明朝"/>
                <a:cs typeface="Times New Roman"/>
              </a:rPr>
              <a:t>legunt</a:t>
            </a:r>
            <a:r>
              <a:rPr lang="en-US" sz="3600" dirty="0">
                <a:effectLst/>
                <a:latin typeface="+mn-lt"/>
                <a:ea typeface="ＭＳ 明朝"/>
                <a:cs typeface="Times New Roman"/>
              </a:rPr>
              <a:t> </a:t>
            </a:r>
            <a:r>
              <a:rPr lang="en-US" sz="3600" dirty="0" err="1">
                <a:effectLst/>
                <a:latin typeface="+mn-lt"/>
                <a:ea typeface="ＭＳ 明朝"/>
                <a:cs typeface="Times New Roman"/>
              </a:rPr>
              <a:t>saepius</a:t>
            </a:r>
            <a:r>
              <a:rPr lang="en-US" sz="3600" dirty="0">
                <a:effectLst/>
                <a:latin typeface="+mn-lt"/>
                <a:ea typeface="ＭＳ 明朝"/>
                <a:cs typeface="Times New Roman"/>
              </a:rPr>
              <a:t>. </a:t>
            </a:r>
            <a:r>
              <a:rPr lang="en-US" sz="3600" dirty="0" err="1">
                <a:effectLst/>
                <a:latin typeface="+mn-lt"/>
                <a:ea typeface="ＭＳ 明朝"/>
                <a:cs typeface="Times New Roman"/>
              </a:rPr>
              <a:t>Claritas</a:t>
            </a:r>
            <a:r>
              <a:rPr lang="en-US" sz="3600" dirty="0">
                <a:effectLst/>
                <a:latin typeface="+mn-lt"/>
                <a:ea typeface="ＭＳ 明朝"/>
                <a:cs typeface="Times New Roman"/>
              </a:rPr>
              <a:t> </a:t>
            </a:r>
            <a:r>
              <a:rPr lang="en-US" sz="3600" dirty="0" err="1">
                <a:effectLst/>
                <a:latin typeface="+mn-lt"/>
                <a:ea typeface="ＭＳ 明朝"/>
                <a:cs typeface="Times New Roman"/>
              </a:rPr>
              <a:t>est</a:t>
            </a:r>
            <a:r>
              <a:rPr lang="en-US" sz="3600" dirty="0">
                <a:effectLst/>
                <a:latin typeface="+mn-lt"/>
                <a:ea typeface="ＭＳ 明朝"/>
                <a:cs typeface="Times New Roman"/>
              </a:rPr>
              <a:t> </a:t>
            </a:r>
            <a:r>
              <a:rPr lang="en-US" sz="3600" dirty="0" err="1">
                <a:effectLst/>
                <a:latin typeface="+mn-lt"/>
                <a:ea typeface="ＭＳ 明朝"/>
                <a:cs typeface="Times New Roman"/>
              </a:rPr>
              <a:t>etiam</a:t>
            </a:r>
            <a:r>
              <a:rPr lang="en-US" sz="3600" dirty="0">
                <a:effectLst/>
                <a:latin typeface="+mn-lt"/>
                <a:ea typeface="ＭＳ 明朝"/>
                <a:cs typeface="Times New Roman"/>
              </a:rPr>
              <a:t> </a:t>
            </a:r>
            <a:r>
              <a:rPr lang="en-US" sz="3600" dirty="0" err="1">
                <a:effectLst/>
                <a:latin typeface="+mn-lt"/>
                <a:ea typeface="ＭＳ 明朝"/>
                <a:cs typeface="Times New Roman"/>
              </a:rPr>
              <a:t>processus</a:t>
            </a:r>
            <a:r>
              <a:rPr lang="en-US" sz="3600" dirty="0">
                <a:effectLst/>
                <a:latin typeface="+mn-lt"/>
                <a:ea typeface="ＭＳ 明朝"/>
                <a:cs typeface="Times New Roman"/>
              </a:rPr>
              <a:t> </a:t>
            </a:r>
            <a:r>
              <a:rPr lang="en-US" sz="3600" dirty="0" err="1">
                <a:effectLst/>
                <a:latin typeface="+mn-lt"/>
                <a:ea typeface="ＭＳ 明朝"/>
                <a:cs typeface="Times New Roman"/>
              </a:rPr>
              <a:t>dynamicus</a:t>
            </a:r>
            <a:r>
              <a:rPr lang="en-US" sz="3600" dirty="0">
                <a:effectLst/>
                <a:latin typeface="+mn-lt"/>
                <a:ea typeface="ＭＳ 明朝"/>
                <a:cs typeface="Times New Roman"/>
              </a:rPr>
              <a:t>, qui sequitur </a:t>
            </a:r>
            <a:r>
              <a:rPr lang="en-US" sz="3600" dirty="0" err="1">
                <a:effectLst/>
                <a:latin typeface="+mn-lt"/>
                <a:ea typeface="ＭＳ 明朝"/>
                <a:cs typeface="Times New Roman"/>
              </a:rPr>
              <a:t>mutationem</a:t>
            </a:r>
            <a:r>
              <a:rPr lang="en-US" sz="3600" dirty="0">
                <a:effectLst/>
                <a:latin typeface="+mn-lt"/>
                <a:ea typeface="ＭＳ 明朝"/>
                <a:cs typeface="Times New Roman"/>
              </a:rPr>
              <a:t> </a:t>
            </a:r>
            <a:r>
              <a:rPr lang="en-US" sz="3600" dirty="0" err="1">
                <a:effectLst/>
                <a:latin typeface="+mn-lt"/>
                <a:ea typeface="ＭＳ 明朝"/>
                <a:cs typeface="Times New Roman"/>
              </a:rPr>
              <a:t>consuetudium</a:t>
            </a:r>
            <a:r>
              <a:rPr lang="en-US" sz="3600" dirty="0">
                <a:effectLst/>
                <a:latin typeface="+mn-lt"/>
                <a:ea typeface="ＭＳ 明朝"/>
                <a:cs typeface="Times New Roman"/>
              </a:rPr>
              <a:t> </a:t>
            </a:r>
            <a:r>
              <a:rPr lang="en-US" sz="3600" dirty="0" err="1">
                <a:effectLst/>
                <a:latin typeface="+mn-lt"/>
                <a:ea typeface="ＭＳ 明朝"/>
                <a:cs typeface="Times New Roman"/>
              </a:rPr>
              <a:t>lectorum</a:t>
            </a:r>
            <a:r>
              <a:rPr lang="en-US" sz="3600" dirty="0">
                <a:effectLst/>
                <a:latin typeface="+mn-lt"/>
                <a:ea typeface="ＭＳ 明朝"/>
                <a:cs typeface="Times New Roman"/>
              </a:rPr>
              <a:t>. </a:t>
            </a:r>
          </a:p>
          <a:p>
            <a:r>
              <a:rPr lang="en-US" sz="3600" dirty="0" err="1">
                <a:effectLst/>
                <a:latin typeface="+mn-lt"/>
                <a:ea typeface="ＭＳ 明朝"/>
                <a:cs typeface="Times New Roman"/>
              </a:rPr>
              <a:t>Mirum</a:t>
            </a:r>
            <a:r>
              <a:rPr lang="en-US" sz="3600" dirty="0">
                <a:effectLst/>
                <a:latin typeface="+mn-lt"/>
                <a:ea typeface="ＭＳ 明朝"/>
                <a:cs typeface="Times New Roman"/>
              </a:rPr>
              <a:t> </a:t>
            </a:r>
            <a:r>
              <a:rPr lang="en-US" sz="3600" dirty="0" err="1">
                <a:effectLst/>
                <a:latin typeface="+mn-lt"/>
                <a:ea typeface="ＭＳ 明朝"/>
                <a:cs typeface="Times New Roman"/>
              </a:rPr>
              <a:t>est</a:t>
            </a:r>
            <a:r>
              <a:rPr lang="en-US" sz="3600" dirty="0">
                <a:effectLst/>
                <a:latin typeface="+mn-lt"/>
                <a:ea typeface="ＭＳ 明朝"/>
                <a:cs typeface="Times New Roman"/>
              </a:rPr>
              <a:t> </a:t>
            </a:r>
            <a:r>
              <a:rPr lang="en-US" sz="3600" dirty="0" err="1">
                <a:effectLst/>
                <a:latin typeface="+mn-lt"/>
                <a:ea typeface="ＭＳ 明朝"/>
                <a:cs typeface="Times New Roman"/>
              </a:rPr>
              <a:t>notare</a:t>
            </a:r>
            <a:r>
              <a:rPr lang="en-US" sz="3600" dirty="0">
                <a:effectLst/>
                <a:latin typeface="+mn-lt"/>
                <a:ea typeface="ＭＳ 明朝"/>
                <a:cs typeface="Times New Roman"/>
              </a:rPr>
              <a:t> quam </a:t>
            </a:r>
            <a:r>
              <a:rPr lang="en-US" sz="3600" dirty="0" err="1">
                <a:effectLst/>
                <a:latin typeface="+mn-lt"/>
                <a:ea typeface="ＭＳ 明朝"/>
                <a:cs typeface="Times New Roman"/>
              </a:rPr>
              <a:t>littera</a:t>
            </a:r>
            <a:r>
              <a:rPr lang="en-US" sz="3600" dirty="0">
                <a:effectLst/>
                <a:latin typeface="+mn-lt"/>
                <a:ea typeface="ＭＳ 明朝"/>
                <a:cs typeface="Times New Roman"/>
              </a:rPr>
              <a:t> </a:t>
            </a:r>
            <a:r>
              <a:rPr lang="en-US" sz="3600" dirty="0" err="1">
                <a:effectLst/>
                <a:latin typeface="+mn-lt"/>
                <a:ea typeface="ＭＳ 明朝"/>
                <a:cs typeface="Times New Roman"/>
              </a:rPr>
              <a:t>gothica</a:t>
            </a:r>
            <a:r>
              <a:rPr lang="en-US" sz="3600" dirty="0">
                <a:effectLst/>
                <a:latin typeface="+mn-lt"/>
                <a:ea typeface="ＭＳ 明朝"/>
                <a:cs typeface="Times New Roman"/>
              </a:rPr>
              <a:t>, quam </a:t>
            </a:r>
            <a:r>
              <a:rPr lang="en-US" sz="3600" dirty="0" err="1">
                <a:effectLst/>
                <a:latin typeface="+mn-lt"/>
                <a:ea typeface="ＭＳ 明朝"/>
                <a:cs typeface="Times New Roman"/>
              </a:rPr>
              <a:t>nunc</a:t>
            </a:r>
            <a:r>
              <a:rPr lang="en-US" sz="3600" dirty="0">
                <a:effectLst/>
                <a:latin typeface="+mn-lt"/>
                <a:ea typeface="ＭＳ 明朝"/>
                <a:cs typeface="Times New Roman"/>
              </a:rPr>
              <a:t> </a:t>
            </a:r>
            <a:r>
              <a:rPr lang="en-US" sz="3600" dirty="0" err="1">
                <a:effectLst/>
                <a:latin typeface="+mn-lt"/>
                <a:ea typeface="ＭＳ 明朝"/>
                <a:cs typeface="Times New Roman"/>
              </a:rPr>
              <a:t>putamus</a:t>
            </a:r>
            <a:r>
              <a:rPr lang="en-US" sz="3600" dirty="0">
                <a:effectLst/>
                <a:latin typeface="+mn-lt"/>
                <a:ea typeface="ＭＳ 明朝"/>
                <a:cs typeface="Times New Roman"/>
              </a:rPr>
              <a:t> </a:t>
            </a:r>
            <a:r>
              <a:rPr lang="en-US" sz="3600" dirty="0" err="1">
                <a:effectLst/>
                <a:latin typeface="+mn-lt"/>
                <a:ea typeface="ＭＳ 明朝"/>
                <a:cs typeface="Times New Roman"/>
              </a:rPr>
              <a:t>parum</a:t>
            </a:r>
            <a:r>
              <a:rPr lang="en-US" sz="3600" dirty="0">
                <a:effectLst/>
                <a:latin typeface="+mn-lt"/>
                <a:ea typeface="ＭＳ 明朝"/>
                <a:cs typeface="Times New Roman"/>
              </a:rPr>
              <a:t> </a:t>
            </a:r>
            <a:r>
              <a:rPr lang="en-US" sz="3600" dirty="0" err="1">
                <a:effectLst/>
                <a:latin typeface="+mn-lt"/>
                <a:ea typeface="ＭＳ 明朝"/>
                <a:cs typeface="Times New Roman"/>
              </a:rPr>
              <a:t>claram</a:t>
            </a:r>
            <a:r>
              <a:rPr lang="en-US" sz="3600" dirty="0">
                <a:effectLst/>
                <a:latin typeface="+mn-lt"/>
                <a:ea typeface="ＭＳ 明朝"/>
                <a:cs typeface="Times New Roman"/>
              </a:rPr>
              <a:t>, </a:t>
            </a:r>
            <a:r>
              <a:rPr lang="en-US" sz="3600" dirty="0" err="1">
                <a:effectLst/>
                <a:latin typeface="+mn-lt"/>
                <a:ea typeface="ＭＳ 明朝"/>
                <a:cs typeface="Times New Roman"/>
              </a:rPr>
              <a:t>anteposuerit</a:t>
            </a:r>
            <a:r>
              <a:rPr lang="en-US" sz="3600" dirty="0">
                <a:effectLst/>
                <a:latin typeface="+mn-lt"/>
                <a:ea typeface="ＭＳ 明朝"/>
                <a:cs typeface="Times New Roman"/>
              </a:rPr>
              <a:t> </a:t>
            </a:r>
            <a:r>
              <a:rPr lang="en-US" sz="3600" dirty="0" err="1">
                <a:effectLst/>
                <a:latin typeface="+mn-lt"/>
                <a:ea typeface="ＭＳ 明朝"/>
                <a:cs typeface="Times New Roman"/>
              </a:rPr>
              <a:t>litterarum</a:t>
            </a:r>
            <a:r>
              <a:rPr lang="en-US" sz="3600" dirty="0">
                <a:effectLst/>
                <a:latin typeface="+mn-lt"/>
                <a:ea typeface="ＭＳ 明朝"/>
                <a:cs typeface="Times New Roman"/>
              </a:rPr>
              <a:t> </a:t>
            </a:r>
            <a:r>
              <a:rPr lang="en-US" sz="3600" dirty="0" err="1">
                <a:effectLst/>
                <a:latin typeface="+mn-lt"/>
                <a:ea typeface="ＭＳ 明朝"/>
                <a:cs typeface="Times New Roman"/>
              </a:rPr>
              <a:t>formas</a:t>
            </a:r>
            <a:r>
              <a:rPr lang="en-US" sz="3600" dirty="0">
                <a:effectLst/>
                <a:latin typeface="+mn-lt"/>
                <a:ea typeface="ＭＳ 明朝"/>
                <a:cs typeface="Times New Roman"/>
              </a:rPr>
              <a:t> </a:t>
            </a:r>
            <a:r>
              <a:rPr lang="en-US" sz="3600" dirty="0" err="1">
                <a:effectLst/>
                <a:latin typeface="+mn-lt"/>
                <a:ea typeface="ＭＳ 明朝"/>
                <a:cs typeface="Times New Roman"/>
              </a:rPr>
              <a:t>humanitatis</a:t>
            </a:r>
            <a:r>
              <a:rPr lang="en-US" sz="3600" dirty="0">
                <a:effectLst/>
                <a:latin typeface="+mn-lt"/>
                <a:ea typeface="ＭＳ 明朝"/>
                <a:cs typeface="Times New Roman"/>
              </a:rPr>
              <a:t> per </a:t>
            </a:r>
            <a:r>
              <a:rPr lang="en-US" sz="3600" dirty="0" err="1">
                <a:effectLst/>
                <a:latin typeface="+mn-lt"/>
                <a:ea typeface="ＭＳ 明朝"/>
                <a:cs typeface="Times New Roman"/>
              </a:rPr>
              <a:t>seacula</a:t>
            </a:r>
            <a:r>
              <a:rPr lang="en-US" sz="3600" dirty="0">
                <a:effectLst/>
                <a:latin typeface="+mn-lt"/>
                <a:ea typeface="ＭＳ 明朝"/>
                <a:cs typeface="Times New Roman"/>
              </a:rPr>
              <a:t> </a:t>
            </a:r>
            <a:r>
              <a:rPr lang="en-US" sz="3600" dirty="0" err="1">
                <a:effectLst/>
                <a:latin typeface="+mn-lt"/>
                <a:ea typeface="ＭＳ 明朝"/>
                <a:cs typeface="Times New Roman"/>
              </a:rPr>
              <a:t>quarta</a:t>
            </a:r>
            <a:r>
              <a:rPr lang="en-US" sz="3600" dirty="0">
                <a:effectLst/>
                <a:latin typeface="+mn-lt"/>
                <a:ea typeface="ＭＳ 明朝"/>
                <a:cs typeface="Times New Roman"/>
              </a:rPr>
              <a:t> </a:t>
            </a:r>
            <a:r>
              <a:rPr lang="en-US" sz="3600" dirty="0" err="1">
                <a:effectLst/>
                <a:latin typeface="+mn-lt"/>
                <a:ea typeface="ＭＳ 明朝"/>
                <a:cs typeface="Times New Roman"/>
              </a:rPr>
              <a:t>decima</a:t>
            </a:r>
            <a:r>
              <a:rPr lang="en-US" sz="3600" dirty="0">
                <a:effectLst/>
                <a:latin typeface="+mn-lt"/>
                <a:ea typeface="ＭＳ 明朝"/>
                <a:cs typeface="Times New Roman"/>
              </a:rPr>
              <a:t> et </a:t>
            </a:r>
            <a:r>
              <a:rPr lang="en-US" sz="3600" dirty="0" err="1">
                <a:effectLst/>
                <a:latin typeface="+mn-lt"/>
                <a:ea typeface="ＭＳ 明朝"/>
                <a:cs typeface="Times New Roman"/>
              </a:rPr>
              <a:t>quinta</a:t>
            </a:r>
            <a:r>
              <a:rPr lang="en-US" sz="3600" dirty="0">
                <a:effectLst/>
                <a:latin typeface="+mn-lt"/>
                <a:ea typeface="ＭＳ 明朝"/>
                <a:cs typeface="Times New Roman"/>
              </a:rPr>
              <a:t> </a:t>
            </a:r>
            <a:r>
              <a:rPr lang="en-US" sz="3600" dirty="0" err="1">
                <a:effectLst/>
                <a:latin typeface="+mn-lt"/>
                <a:ea typeface="ＭＳ 明朝"/>
                <a:cs typeface="Times New Roman"/>
              </a:rPr>
              <a:t>decima</a:t>
            </a:r>
            <a:r>
              <a:rPr lang="en-US" sz="3600" dirty="0">
                <a:effectLst/>
                <a:latin typeface="+mn-lt"/>
                <a:ea typeface="ＭＳ 明朝"/>
                <a:cs typeface="Times New Roman"/>
              </a:rPr>
              <a:t>. </a:t>
            </a:r>
            <a:r>
              <a:rPr lang="en-US" sz="3600" dirty="0" err="1">
                <a:effectLst/>
                <a:latin typeface="+mn-lt"/>
                <a:ea typeface="ＭＳ 明朝"/>
                <a:cs typeface="Times New Roman"/>
              </a:rPr>
              <a:t>Eodem</a:t>
            </a:r>
            <a:r>
              <a:rPr lang="en-US" sz="3600" dirty="0">
                <a:effectLst/>
                <a:latin typeface="+mn-lt"/>
                <a:ea typeface="ＭＳ 明朝"/>
                <a:cs typeface="Times New Roman"/>
              </a:rPr>
              <a:t> </a:t>
            </a:r>
            <a:r>
              <a:rPr lang="en-US" sz="3600" dirty="0" err="1">
                <a:effectLst/>
                <a:latin typeface="+mn-lt"/>
                <a:ea typeface="ＭＳ 明朝"/>
                <a:cs typeface="Times New Roman"/>
              </a:rPr>
              <a:t>modo</a:t>
            </a:r>
            <a:r>
              <a:rPr lang="en-US" sz="3600" dirty="0">
                <a:effectLst/>
                <a:latin typeface="+mn-lt"/>
                <a:ea typeface="ＭＳ 明朝"/>
                <a:cs typeface="Times New Roman"/>
              </a:rPr>
              <a:t> </a:t>
            </a:r>
            <a:r>
              <a:rPr lang="en-US" sz="3600" dirty="0" err="1">
                <a:effectLst/>
                <a:latin typeface="+mn-lt"/>
                <a:ea typeface="ＭＳ 明朝"/>
                <a:cs typeface="Times New Roman"/>
              </a:rPr>
              <a:t>typi</a:t>
            </a:r>
            <a:r>
              <a:rPr lang="en-US" sz="3600" dirty="0">
                <a:effectLst/>
                <a:latin typeface="+mn-lt"/>
                <a:ea typeface="ＭＳ 明朝"/>
                <a:cs typeface="Times New Roman"/>
              </a:rPr>
              <a:t>, qui </a:t>
            </a:r>
            <a:r>
              <a:rPr lang="en-US" sz="3600" dirty="0" err="1">
                <a:effectLst/>
                <a:latin typeface="+mn-lt"/>
                <a:ea typeface="ＭＳ 明朝"/>
                <a:cs typeface="Times New Roman"/>
              </a:rPr>
              <a:t>nunc</a:t>
            </a:r>
            <a:r>
              <a:rPr lang="en-US" sz="3600" dirty="0">
                <a:effectLst/>
                <a:latin typeface="+mn-lt"/>
                <a:ea typeface="ＭＳ 明朝"/>
                <a:cs typeface="Times New Roman"/>
              </a:rPr>
              <a:t> </a:t>
            </a:r>
            <a:r>
              <a:rPr lang="en-US" sz="3600" dirty="0" err="1">
                <a:effectLst/>
                <a:latin typeface="+mn-lt"/>
                <a:ea typeface="ＭＳ 明朝"/>
                <a:cs typeface="Times New Roman"/>
              </a:rPr>
              <a:t>nobis</a:t>
            </a:r>
            <a:r>
              <a:rPr lang="en-US" sz="3600" dirty="0">
                <a:effectLst/>
                <a:latin typeface="+mn-lt"/>
                <a:ea typeface="ＭＳ 明朝"/>
                <a:cs typeface="Times New Roman"/>
              </a:rPr>
              <a:t> </a:t>
            </a:r>
            <a:r>
              <a:rPr lang="en-US" sz="3600" dirty="0" err="1">
                <a:effectLst/>
                <a:latin typeface="+mn-lt"/>
                <a:ea typeface="ＭＳ 明朝"/>
                <a:cs typeface="Times New Roman"/>
              </a:rPr>
              <a:t>videntur</a:t>
            </a:r>
            <a:r>
              <a:rPr lang="en-US" sz="3600" dirty="0">
                <a:effectLst/>
                <a:latin typeface="+mn-lt"/>
                <a:ea typeface="ＭＳ 明朝"/>
                <a:cs typeface="Times New Roman"/>
              </a:rPr>
              <a:t> </a:t>
            </a:r>
            <a:r>
              <a:rPr lang="en-US" sz="3600" dirty="0" err="1">
                <a:effectLst/>
                <a:latin typeface="+mn-lt"/>
                <a:ea typeface="ＭＳ 明朝"/>
                <a:cs typeface="Times New Roman"/>
              </a:rPr>
              <a:t>parum</a:t>
            </a:r>
            <a:r>
              <a:rPr lang="en-US" sz="3600" dirty="0">
                <a:effectLst/>
                <a:latin typeface="+mn-lt"/>
                <a:ea typeface="ＭＳ 明朝"/>
                <a:cs typeface="Times New Roman"/>
              </a:rPr>
              <a:t> </a:t>
            </a:r>
            <a:r>
              <a:rPr lang="en-US" sz="3600" dirty="0" err="1">
                <a:effectLst/>
                <a:latin typeface="+mn-lt"/>
                <a:ea typeface="ＭＳ 明朝"/>
                <a:cs typeface="Times New Roman"/>
              </a:rPr>
              <a:t>clari</a:t>
            </a:r>
            <a:r>
              <a:rPr lang="en-US" sz="3600" dirty="0">
                <a:effectLst/>
                <a:latin typeface="+mn-lt"/>
                <a:ea typeface="ＭＳ 明朝"/>
                <a:cs typeface="Times New Roman"/>
              </a:rPr>
              <a:t>, </a:t>
            </a:r>
            <a:r>
              <a:rPr lang="en-US" sz="3600" dirty="0" err="1">
                <a:effectLst/>
                <a:latin typeface="+mn-lt"/>
                <a:ea typeface="ＭＳ 明朝"/>
                <a:cs typeface="Times New Roman"/>
              </a:rPr>
              <a:t>fiant</a:t>
            </a:r>
            <a:r>
              <a:rPr lang="en-US" sz="3600" dirty="0">
                <a:effectLst/>
                <a:latin typeface="+mn-lt"/>
                <a:ea typeface="ＭＳ 明朝"/>
                <a:cs typeface="Times New Roman"/>
              </a:rPr>
              <a:t> </a:t>
            </a:r>
            <a:r>
              <a:rPr lang="en-US" sz="3600" dirty="0" err="1">
                <a:effectLst/>
                <a:latin typeface="+mn-lt"/>
                <a:ea typeface="ＭＳ 明朝"/>
                <a:cs typeface="Times New Roman"/>
              </a:rPr>
              <a:t>sollemnes</a:t>
            </a:r>
            <a:r>
              <a:rPr lang="en-US" sz="3600" dirty="0">
                <a:effectLst/>
                <a:latin typeface="+mn-lt"/>
                <a:ea typeface="ＭＳ 明朝"/>
                <a:cs typeface="Times New Roman"/>
              </a:rPr>
              <a:t> in </a:t>
            </a:r>
            <a:r>
              <a:rPr lang="en-US" sz="3600" dirty="0" err="1">
                <a:effectLst/>
                <a:latin typeface="+mn-lt"/>
                <a:ea typeface="ＭＳ 明朝"/>
                <a:cs typeface="Times New Roman"/>
              </a:rPr>
              <a:t>futurum</a:t>
            </a:r>
            <a:r>
              <a:rPr lang="en-US" sz="3600" dirty="0">
                <a:effectLst/>
                <a:latin typeface="+mn-lt"/>
                <a:ea typeface="ＭＳ 明朝"/>
                <a:cs typeface="Times New Roman"/>
              </a:rPr>
              <a:t>.</a:t>
            </a:r>
            <a:endParaRPr lang="en-US" sz="2400" dirty="0">
              <a:effectLst/>
              <a:latin typeface="Cambria"/>
              <a:ea typeface="ＭＳ 明朝"/>
              <a:cs typeface="Times New Roman"/>
            </a:endParaRPr>
          </a:p>
        </p:txBody>
      </p:sp>
    </p:spTree>
    <p:extLst>
      <p:ext uri="{BB962C8B-B14F-4D97-AF65-F5344CB8AC3E}">
        <p14:creationId xmlns:p14="http://schemas.microsoft.com/office/powerpoint/2010/main" val="273892863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preserve="1" userDrawn="1">
  <p:cSld name="Title Slide 1">
    <p:spTree>
      <p:nvGrpSpPr>
        <p:cNvPr id="1" name=""/>
        <p:cNvGrpSpPr/>
        <p:nvPr/>
      </p:nvGrpSpPr>
      <p:grpSpPr>
        <a:xfrm>
          <a:off x="0" y="0"/>
          <a:ext cx="0" cy="0"/>
          <a:chOff x="0" y="0"/>
          <a:chExt cx="0" cy="0"/>
        </a:xfrm>
      </p:grpSpPr>
      <p:pic>
        <p:nvPicPr>
          <p:cNvPr id="7" name="Picture 44" descr="cover-wallerpape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0" y="-114302"/>
            <a:ext cx="24384000" cy="11332635"/>
          </a:xfrm>
          <a:prstGeom prst="rect">
            <a:avLst/>
          </a:prstGeom>
          <a:noFill/>
          <a:ln w="9525">
            <a:noFill/>
            <a:miter lim="800000"/>
            <a:headEnd/>
            <a:tailEnd/>
          </a:ln>
        </p:spPr>
      </p:pic>
      <p:pic>
        <p:nvPicPr>
          <p:cNvPr id="10" name="Picture 46" descr="blue-tri-color-logo"/>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22432435" y="12708467"/>
            <a:ext cx="1253067" cy="508000"/>
          </a:xfrm>
          <a:prstGeom prst="rect">
            <a:avLst/>
          </a:prstGeom>
          <a:noFill/>
          <a:ln w="9525">
            <a:noFill/>
            <a:miter lim="800000"/>
            <a:headEnd/>
            <a:tailEnd/>
          </a:ln>
        </p:spPr>
      </p:pic>
      <p:sp>
        <p:nvSpPr>
          <p:cNvPr id="6" name="Text Placeholder 5"/>
          <p:cNvSpPr>
            <a:spLocks noGrp="1"/>
          </p:cNvSpPr>
          <p:nvPr>
            <p:ph type="body" sz="quarter" idx="10" hasCustomPrompt="1"/>
          </p:nvPr>
        </p:nvSpPr>
        <p:spPr>
          <a:xfrm>
            <a:off x="975360" y="7406640"/>
            <a:ext cx="22750272" cy="676656"/>
          </a:xfrm>
        </p:spPr>
        <p:txBody>
          <a:bodyPr anchor="b" anchorCtr="0"/>
          <a:lstStyle>
            <a:lvl1pPr marL="0" indent="0">
              <a:spcBef>
                <a:spcPts val="3520"/>
              </a:spcBef>
              <a:buNone/>
              <a:defRPr sz="5867">
                <a:solidFill>
                  <a:schemeClr val="tx2"/>
                </a:solidFill>
              </a:defRPr>
            </a:lvl1pPr>
            <a:lvl5pPr>
              <a:buNone/>
              <a:defRPr/>
            </a:lvl5pPr>
          </a:lstStyle>
          <a:p>
            <a:pPr lvl="0"/>
            <a:r>
              <a:rPr lang="en-US" dirty="0"/>
              <a:t>Subtitle of presentation in this location as long as needed</a:t>
            </a:r>
          </a:p>
        </p:txBody>
      </p:sp>
      <p:sp>
        <p:nvSpPr>
          <p:cNvPr id="8" name="Text Placeholder 7"/>
          <p:cNvSpPr>
            <a:spLocks noGrp="1"/>
          </p:cNvSpPr>
          <p:nvPr>
            <p:ph type="body" sz="quarter" idx="11" hasCustomPrompt="1"/>
          </p:nvPr>
        </p:nvSpPr>
        <p:spPr>
          <a:xfrm>
            <a:off x="975360" y="10241280"/>
            <a:ext cx="22750272" cy="975360"/>
          </a:xfrm>
        </p:spPr>
        <p:txBody>
          <a:bodyPr/>
          <a:lstStyle>
            <a:lvl1pPr marL="0" indent="0">
              <a:spcBef>
                <a:spcPts val="0"/>
              </a:spcBef>
              <a:buNone/>
              <a:defRPr sz="3200"/>
            </a:lvl1pPr>
          </a:lstStyle>
          <a:p>
            <a:pPr lvl="0"/>
            <a:r>
              <a:rPr lang="en-US" dirty="0"/>
              <a:t>Name of presenter, Title of presenter if needed</a:t>
            </a:r>
            <a:br>
              <a:rPr lang="en-US" dirty="0"/>
            </a:br>
            <a:r>
              <a:rPr lang="en-US" dirty="0"/>
              <a:t>Date in local format</a:t>
            </a:r>
          </a:p>
        </p:txBody>
      </p:sp>
      <p:sp>
        <p:nvSpPr>
          <p:cNvPr id="9" name="Title 8"/>
          <p:cNvSpPr>
            <a:spLocks noGrp="1"/>
          </p:cNvSpPr>
          <p:nvPr>
            <p:ph type="title" hasCustomPrompt="1"/>
          </p:nvPr>
        </p:nvSpPr>
        <p:spPr>
          <a:xfrm>
            <a:off x="902208" y="5681472"/>
            <a:ext cx="22823424" cy="1682496"/>
          </a:xfrm>
        </p:spPr>
        <p:txBody>
          <a:bodyPr anchor="b" anchorCtr="0"/>
          <a:lstStyle>
            <a:lvl1pPr>
              <a:defRPr sz="12800">
                <a:solidFill>
                  <a:srgbClr val="00B0DA"/>
                </a:solidFill>
              </a:defRPr>
            </a:lvl1pPr>
          </a:lstStyle>
          <a:p>
            <a:r>
              <a:rPr lang="en-US" dirty="0"/>
              <a:t>IBM Presentation Title</a:t>
            </a:r>
          </a:p>
        </p:txBody>
      </p:sp>
    </p:spTree>
    <p:extLst>
      <p:ext uri="{BB962C8B-B14F-4D97-AF65-F5344CB8AC3E}">
        <p14:creationId xmlns:p14="http://schemas.microsoft.com/office/powerpoint/2010/main" val="3296622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of Contents">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9"/>
            <a:ext cx="17268142" cy="1676738"/>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2711785" y="3617299"/>
            <a:ext cx="11137334" cy="8007434"/>
          </a:xfrm>
        </p:spPr>
        <p:txBody>
          <a:bodyPr/>
          <a:lstStyle>
            <a:lvl1pPr marL="0">
              <a:spcBef>
                <a:spcPts val="0"/>
              </a:spcBef>
              <a:defRPr sz="3200">
                <a:solidFill>
                  <a:schemeClr val="tx1"/>
                </a:solidFill>
              </a:defRPr>
            </a:lvl1pPr>
            <a:lvl2pPr marL="0" indent="0">
              <a:spcBef>
                <a:spcPts val="0"/>
              </a:spcBef>
              <a:buNone/>
              <a:defRPr sz="3200">
                <a:solidFill>
                  <a:schemeClr val="tx1"/>
                </a:solidFill>
              </a:defRPr>
            </a:lvl2pPr>
            <a:lvl3pPr marL="0" indent="0">
              <a:spcBef>
                <a:spcPts val="0"/>
              </a:spcBef>
              <a:buNone/>
              <a:defRPr sz="3200">
                <a:solidFill>
                  <a:schemeClr val="tx1"/>
                </a:solidFill>
              </a:defRPr>
            </a:lvl3pPr>
            <a:lvl4pPr marL="0" indent="0">
              <a:spcBef>
                <a:spcPts val="0"/>
              </a:spcBef>
              <a:buNone/>
              <a:defRPr sz="3200">
                <a:solidFill>
                  <a:schemeClr val="tx1"/>
                </a:solidFill>
              </a:defRPr>
            </a:lvl4pPr>
            <a:lvl5pPr marL="0" indent="0">
              <a:spcBef>
                <a:spcPts val="0"/>
              </a:spcBef>
              <a:buNone/>
              <a:defRPr sz="3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519789" y="3617299"/>
            <a:ext cx="11138814" cy="8007434"/>
          </a:xfrm>
        </p:spPr>
        <p:txBody>
          <a:bodyPr/>
          <a:lstStyle>
            <a:lvl1pPr marL="0">
              <a:spcBef>
                <a:spcPts val="0"/>
              </a:spcBef>
              <a:defRPr sz="3200">
                <a:solidFill>
                  <a:schemeClr val="tx1"/>
                </a:solidFill>
              </a:defRPr>
            </a:lvl1pPr>
            <a:lvl2pPr marL="0" indent="0">
              <a:spcBef>
                <a:spcPts val="0"/>
              </a:spcBef>
              <a:buNone/>
              <a:defRPr sz="3200">
                <a:solidFill>
                  <a:schemeClr val="tx1"/>
                </a:solidFill>
              </a:defRPr>
            </a:lvl2pPr>
            <a:lvl3pPr marL="0" indent="0">
              <a:spcBef>
                <a:spcPts val="0"/>
              </a:spcBef>
              <a:buNone/>
              <a:defRPr sz="3200">
                <a:solidFill>
                  <a:schemeClr val="tx1"/>
                </a:solidFill>
              </a:defRPr>
            </a:lvl3pPr>
            <a:lvl4pPr marL="0" indent="0">
              <a:spcBef>
                <a:spcPts val="0"/>
              </a:spcBef>
              <a:buNone/>
              <a:defRPr sz="3200">
                <a:solidFill>
                  <a:schemeClr val="tx1"/>
                </a:solidFill>
              </a:defRPr>
            </a:lvl4pPr>
            <a:lvl5pPr marL="0" indent="0">
              <a:spcBef>
                <a:spcPts val="0"/>
              </a:spcBef>
              <a:buNone/>
              <a:defRPr sz="3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9752670"/>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 Light Background">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9"/>
            <a:ext cx="17254222" cy="1676738"/>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605829730"/>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Subtitle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81"/>
            <a:ext cx="17254222" cy="918314"/>
          </a:xfrm>
        </p:spPr>
        <p:txBody>
          <a:bodyPr/>
          <a:lstStyle>
            <a:lvl1pPr>
              <a:defRPr>
                <a:solidFill>
                  <a:schemeClr val="tx1"/>
                </a:solidFill>
              </a:defRPr>
            </a:lvl1pPr>
          </a:lstStyle>
          <a:p>
            <a:r>
              <a:rPr lang="en-US" dirty="0"/>
              <a:t>Click to edit Master title style</a:t>
            </a:r>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30A9AC-2418-3B43-B354-293116EC6465}"/>
              </a:ext>
            </a:extLst>
          </p:cNvPr>
          <p:cNvSpPr>
            <a:spLocks noGrp="1"/>
          </p:cNvSpPr>
          <p:nvPr>
            <p:ph type="body" sz="quarter" idx="12" hasCustomPrompt="1"/>
          </p:nvPr>
        </p:nvSpPr>
        <p:spPr>
          <a:xfrm>
            <a:off x="474135" y="1468265"/>
            <a:ext cx="17255066" cy="918314"/>
          </a:xfrm>
        </p:spPr>
        <p:txBody>
          <a:bodyPr/>
          <a:lstStyle>
            <a:lvl1pPr>
              <a:defRPr sz="4800" b="0" i="0">
                <a:solidFill>
                  <a:schemeClr val="tx1">
                    <a:lumMod val="50000"/>
                    <a:lumOff val="50000"/>
                  </a:schemeClr>
                </a:solidFill>
                <a:latin typeface="IBM Plex Sans Light" panose="020B0403050203000203" pitchFamily="34" charset="0"/>
              </a:defRPr>
            </a:lvl1pPr>
            <a:lvl2pPr>
              <a:defRPr sz="4800" b="0" i="0">
                <a:solidFill>
                  <a:schemeClr val="tx1"/>
                </a:solidFill>
                <a:latin typeface="IBM Plex Sans Light" panose="020B0403050203000203" pitchFamily="34" charset="0"/>
              </a:defRPr>
            </a:lvl2pPr>
            <a:lvl3pPr>
              <a:defRPr sz="4800" b="0" i="0">
                <a:solidFill>
                  <a:schemeClr val="tx1"/>
                </a:solidFill>
                <a:latin typeface="IBM Plex Sans Light" panose="020B0403050203000203" pitchFamily="34" charset="0"/>
              </a:defRPr>
            </a:lvl3pPr>
            <a:lvl4pPr>
              <a:defRPr sz="4800" b="0" i="0">
                <a:solidFill>
                  <a:schemeClr val="tx1"/>
                </a:solidFill>
                <a:latin typeface="IBM Plex Sans Light" panose="020B0403050203000203" pitchFamily="34" charset="0"/>
              </a:defRPr>
            </a:lvl4pPr>
            <a:lvl5pPr>
              <a:defRPr sz="4800" b="0" i="0">
                <a:solidFill>
                  <a:schemeClr val="tx1"/>
                </a:solidFill>
                <a:latin typeface="IBM Plex Sans Light" panose="020B0403050203000203" pitchFamily="34" charset="0"/>
              </a:defRPr>
            </a:lvl5pPr>
          </a:lstStyle>
          <a:p>
            <a:pPr lvl="0"/>
            <a:r>
              <a:rPr lang="en-US" dirty="0"/>
              <a:t>Click to edit Master subtitles</a:t>
            </a:r>
          </a:p>
        </p:txBody>
      </p:sp>
    </p:spTree>
    <p:extLst>
      <p:ext uri="{BB962C8B-B14F-4D97-AF65-F5344CB8AC3E}">
        <p14:creationId xmlns:p14="http://schemas.microsoft.com/office/powerpoint/2010/main" val="3853597929"/>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Tex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6"/>
            <a:ext cx="1725422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512066" y="3600366"/>
            <a:ext cx="11146536" cy="802233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0838934"/>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with text -2 column white box">
    <p:bg>
      <p:bgRef idx="1001">
        <a:schemeClr val="bg2"/>
      </p:bgRef>
    </p:bg>
    <p:spTree>
      <p:nvGrpSpPr>
        <p:cNvPr id="1" name=""/>
        <p:cNvGrpSpPr/>
        <p:nvPr/>
      </p:nvGrpSpPr>
      <p:grpSpPr>
        <a:xfrm>
          <a:off x="0" y="0"/>
          <a:ext cx="0" cy="0"/>
          <a:chOff x="0" y="0"/>
          <a:chExt cx="0" cy="0"/>
        </a:xfrm>
      </p:grpSpPr>
      <p:sp>
        <p:nvSpPr>
          <p:cNvPr id="6" name="Rectangle">
            <a:extLst>
              <a:ext uri="{FF2B5EF4-FFF2-40B4-BE49-F238E27FC236}">
                <a16:creationId xmlns:a16="http://schemas.microsoft.com/office/drawing/2014/main" id="{E7E97B81-4335-FD42-A623-A56CA142F5BE}"/>
              </a:ext>
            </a:extLst>
          </p:cNvPr>
          <p:cNvSpPr/>
          <p:nvPr userDrawn="1"/>
        </p:nvSpPr>
        <p:spPr>
          <a:xfrm>
            <a:off x="12192002" y="0"/>
            <a:ext cx="12205672" cy="13716000"/>
          </a:xfrm>
          <a:prstGeom prst="rect">
            <a:avLst/>
          </a:prstGeom>
          <a:solidFill>
            <a:srgbClr val="FFFFFF"/>
          </a:solidFill>
          <a:ln w="12700">
            <a:miter lim="400000"/>
          </a:ln>
        </p:spPr>
        <p:txBody>
          <a:bodyPr tIns="243838" bIns="243838"/>
          <a:lstStyle/>
          <a:p>
            <a:pPr>
              <a:lnSpc>
                <a:spcPct val="90000"/>
              </a:lnSpc>
              <a:tabLst/>
              <a:defRPr sz="1600">
                <a:solidFill>
                  <a:srgbClr val="000000"/>
                </a:solidFill>
                <a:latin typeface="IBM Plex Sans ExtraLight"/>
                <a:ea typeface="IBM Plex Sans ExtraLight"/>
                <a:cs typeface="IBM Plex Sans ExtraLight"/>
                <a:sym typeface="IBM Plex Sans ExtraLight"/>
              </a:defRPr>
            </a:pPr>
            <a:endParaRPr sz="4266" dirty="0"/>
          </a:p>
        </p:txBody>
      </p:sp>
      <p:sp>
        <p:nvSpPr>
          <p:cNvPr id="2" name="Title 1"/>
          <p:cNvSpPr>
            <a:spLocks noGrp="1"/>
          </p:cNvSpPr>
          <p:nvPr>
            <p:ph type="title"/>
          </p:nvPr>
        </p:nvSpPr>
        <p:spPr>
          <a:xfrm>
            <a:off x="473763" y="449376"/>
            <a:ext cx="11192254"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512066" y="3600366"/>
            <a:ext cx="11146536" cy="802233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9794015"/>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text (four columns)">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0" y="449376"/>
            <a:ext cx="1726387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512067" y="3600366"/>
            <a:ext cx="5050534" cy="8024368"/>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6607969" y="3600366"/>
            <a:ext cx="5050634" cy="8024368"/>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12703968" y="3600366"/>
            <a:ext cx="5037936" cy="8024368"/>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5"/>
          </p:nvPr>
        </p:nvSpPr>
        <p:spPr>
          <a:xfrm>
            <a:off x="18799969" y="3600366"/>
            <a:ext cx="5037938" cy="8024368"/>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47630727"/>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text (three columns)">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2" y="449376"/>
            <a:ext cx="11170920"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512066" y="3600366"/>
            <a:ext cx="11146536" cy="8024368"/>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12703968" y="3600366"/>
            <a:ext cx="5037936" cy="8024368"/>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5"/>
          </p:nvPr>
        </p:nvSpPr>
        <p:spPr>
          <a:xfrm>
            <a:off x="18799969" y="3600366"/>
            <a:ext cx="5037938" cy="8024368"/>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Straight Connector 8">
            <a:extLst>
              <a:ext uri="{FF2B5EF4-FFF2-40B4-BE49-F238E27FC236}">
                <a16:creationId xmlns:a16="http://schemas.microsoft.com/office/drawing/2014/main" id="{76C261DD-A597-854F-B553-4A9FCE90DADB}"/>
              </a:ext>
            </a:extLst>
          </p:cNvPr>
          <p:cNvSpPr/>
          <p:nvPr userDrawn="1"/>
        </p:nvSpPr>
        <p:spPr>
          <a:xfrm flipH="1">
            <a:off x="12183096" y="3695704"/>
            <a:ext cx="0" cy="7924800"/>
          </a:xfrm>
          <a:prstGeom prst="line">
            <a:avLst/>
          </a:prstGeom>
          <a:ln w="3175">
            <a:solidFill>
              <a:schemeClr val="accent6"/>
            </a:solidFill>
          </a:ln>
        </p:spPr>
        <p:txBody>
          <a:bodyPr lIns="121918" rIns="121918"/>
          <a:lstStyle/>
          <a:p>
            <a:pPr>
              <a:lnSpc>
                <a:spcPct val="90000"/>
              </a:lnSpc>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endParaRPr sz="25600" dirty="0"/>
          </a:p>
        </p:txBody>
      </p:sp>
    </p:spTree>
    <p:extLst>
      <p:ext uri="{BB962C8B-B14F-4D97-AF65-F5344CB8AC3E}">
        <p14:creationId xmlns:p14="http://schemas.microsoft.com/office/powerpoint/2010/main" val="758516102"/>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text (three columns), picture">
    <p:bg>
      <p:bgRef idx="1001">
        <a:schemeClr val="bg2"/>
      </p:bgRef>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AC14971-AC4B-CC4E-AB05-8DB4A139077A}"/>
              </a:ext>
            </a:extLst>
          </p:cNvPr>
          <p:cNvSpPr>
            <a:spLocks noGrp="1"/>
          </p:cNvSpPr>
          <p:nvPr>
            <p:ph type="pic" sz="quarter" idx="15"/>
          </p:nvPr>
        </p:nvSpPr>
        <p:spPr>
          <a:xfrm>
            <a:off x="18288000" y="0"/>
            <a:ext cx="6096000" cy="13716000"/>
          </a:xfrm>
        </p:spPr>
        <p:txBody>
          <a:bodyPr/>
          <a:lstStyle>
            <a:lvl1pPr>
              <a:defRPr sz="3200">
                <a:solidFill>
                  <a:schemeClr val="tx1"/>
                </a:solidFill>
              </a:defRPr>
            </a:lvl1pPr>
          </a:lstStyle>
          <a:p>
            <a:r>
              <a:rPr lang="en-US" dirty="0"/>
              <a:t>Click icon to add picture</a:t>
            </a:r>
          </a:p>
        </p:txBody>
      </p:sp>
      <p:sp>
        <p:nvSpPr>
          <p:cNvPr id="2" name="Title 1"/>
          <p:cNvSpPr>
            <a:spLocks noGrp="1"/>
          </p:cNvSpPr>
          <p:nvPr>
            <p:ph type="title"/>
          </p:nvPr>
        </p:nvSpPr>
        <p:spPr>
          <a:xfrm>
            <a:off x="473760" y="449376"/>
            <a:ext cx="1726387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520534" y="3620159"/>
            <a:ext cx="5033600" cy="7996110"/>
          </a:xfrm>
        </p:spPr>
        <p:txBody>
          <a:bodyPr/>
          <a:lstStyle>
            <a:lvl1pPr>
              <a:buClr>
                <a:schemeClr val="tx1"/>
              </a:buClr>
              <a:defRPr sz="3200">
                <a:solidFill>
                  <a:schemeClr val="tx1"/>
                </a:solidFill>
              </a:defRPr>
            </a:lvl1pPr>
            <a:lvl2pPr>
              <a:buClr>
                <a:schemeClr val="tx1"/>
              </a:buClr>
              <a:defRPr sz="3200">
                <a:solidFill>
                  <a:schemeClr val="tx1"/>
                </a:solidFill>
              </a:defRPr>
            </a:lvl2pPr>
            <a:lvl3pPr>
              <a:buClr>
                <a:schemeClr val="tx1"/>
              </a:buClr>
              <a:defRPr sz="3200">
                <a:solidFill>
                  <a:schemeClr val="tx1"/>
                </a:solidFill>
              </a:defRPr>
            </a:lvl3pPr>
            <a:lvl4pPr>
              <a:buClr>
                <a:schemeClr val="tx1"/>
              </a:buClr>
              <a:defRPr sz="3200">
                <a:solidFill>
                  <a:schemeClr val="tx1"/>
                </a:solidFill>
              </a:defRPr>
            </a:lvl4pPr>
            <a:lvl5pPr>
              <a:buClr>
                <a:schemeClr val="tx1"/>
              </a:buClr>
              <a:defRPr sz="3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6616435" y="3620159"/>
            <a:ext cx="5033702" cy="7996110"/>
          </a:xfrm>
        </p:spPr>
        <p:txBody>
          <a:bodyPr/>
          <a:lstStyle>
            <a:lvl1pPr>
              <a:buClr>
                <a:schemeClr val="tx1"/>
              </a:buClr>
              <a:defRPr sz="3200">
                <a:solidFill>
                  <a:schemeClr val="tx1"/>
                </a:solidFill>
              </a:defRPr>
            </a:lvl1pPr>
            <a:lvl2pPr>
              <a:buClr>
                <a:schemeClr val="tx1"/>
              </a:buClr>
              <a:defRPr sz="3200">
                <a:solidFill>
                  <a:schemeClr val="tx1"/>
                </a:solidFill>
              </a:defRPr>
            </a:lvl2pPr>
            <a:lvl3pPr>
              <a:buClr>
                <a:schemeClr val="tx1"/>
              </a:buClr>
              <a:defRPr sz="3200">
                <a:solidFill>
                  <a:schemeClr val="tx1"/>
                </a:solidFill>
              </a:defRPr>
            </a:lvl3pPr>
            <a:lvl4pPr>
              <a:buClr>
                <a:schemeClr val="tx1"/>
              </a:buClr>
              <a:defRPr sz="3200">
                <a:solidFill>
                  <a:schemeClr val="tx1"/>
                </a:solidFill>
              </a:defRPr>
            </a:lvl4pPr>
            <a:lvl5pPr>
              <a:buClr>
                <a:schemeClr val="tx1"/>
              </a:buClr>
              <a:defRPr sz="3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12712435" y="3620159"/>
            <a:ext cx="5021046" cy="7996110"/>
          </a:xfrm>
        </p:spPr>
        <p:txBody>
          <a:bodyPr/>
          <a:lstStyle>
            <a:lvl1pPr>
              <a:buClr>
                <a:schemeClr val="tx1"/>
              </a:buClr>
              <a:defRPr sz="3200">
                <a:solidFill>
                  <a:schemeClr val="tx1"/>
                </a:solidFill>
              </a:defRPr>
            </a:lvl1pPr>
            <a:lvl2pPr>
              <a:buClr>
                <a:schemeClr val="tx1"/>
              </a:buClr>
              <a:defRPr sz="3200">
                <a:solidFill>
                  <a:schemeClr val="tx1"/>
                </a:solidFill>
              </a:defRPr>
            </a:lvl2pPr>
            <a:lvl3pPr>
              <a:buClr>
                <a:schemeClr val="tx1"/>
              </a:buClr>
              <a:defRPr sz="3200">
                <a:solidFill>
                  <a:schemeClr val="tx1"/>
                </a:solidFill>
              </a:defRPr>
            </a:lvl3pPr>
            <a:lvl4pPr>
              <a:buClr>
                <a:schemeClr val="tx1"/>
              </a:buClr>
              <a:defRPr sz="3200">
                <a:solidFill>
                  <a:schemeClr val="tx1"/>
                </a:solidFill>
              </a:defRPr>
            </a:lvl4pPr>
            <a:lvl5pPr>
              <a:buClr>
                <a:schemeClr val="tx1"/>
              </a:buClr>
              <a:defRPr sz="3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92941001"/>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text (3/4), blank (1/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6"/>
            <a:ext cx="1725422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520530" y="3618317"/>
            <a:ext cx="17229840" cy="8006418"/>
          </a:xfrm>
        </p:spPr>
        <p:txBody>
          <a:bodyPr/>
          <a:lstStyle>
            <a:lvl1pPr>
              <a:buClr>
                <a:schemeClr val="tx1"/>
              </a:buClr>
              <a:defRPr sz="3200">
                <a:solidFill>
                  <a:schemeClr val="tx1"/>
                </a:solidFill>
              </a:defRPr>
            </a:lvl1pPr>
            <a:lvl2pPr>
              <a:buClr>
                <a:schemeClr val="tx1"/>
              </a:buClr>
              <a:defRPr sz="3200">
                <a:solidFill>
                  <a:schemeClr val="tx1"/>
                </a:solidFill>
              </a:defRPr>
            </a:lvl2pPr>
            <a:lvl3pPr>
              <a:buClr>
                <a:schemeClr val="tx1"/>
              </a:buClr>
              <a:defRPr sz="3200">
                <a:solidFill>
                  <a:schemeClr val="tx1"/>
                </a:solidFill>
              </a:defRPr>
            </a:lvl3pPr>
            <a:lvl4pPr>
              <a:buClr>
                <a:schemeClr val="tx1"/>
              </a:buClr>
              <a:defRPr sz="3200">
                <a:solidFill>
                  <a:schemeClr val="tx1"/>
                </a:solidFill>
              </a:defRPr>
            </a:lvl4pPr>
            <a:lvl5pPr>
              <a:buClr>
                <a:schemeClr val="tx1"/>
              </a:buClr>
              <a:defRPr sz="3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4312805"/>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Light">
    <p:bg>
      <p:bgPr>
        <a:solidFill>
          <a:srgbClr val="DFE0DF"/>
        </a:solidFill>
        <a:effectLst/>
      </p:bgPr>
    </p:bg>
    <p:spTree>
      <p:nvGrpSpPr>
        <p:cNvPr id="1" name=""/>
        <p:cNvGrpSpPr/>
        <p:nvPr/>
      </p:nvGrpSpPr>
      <p:grpSpPr>
        <a:xfrm>
          <a:off x="0" y="0"/>
          <a:ext cx="0" cy="0"/>
          <a:chOff x="0" y="0"/>
          <a:chExt cx="0" cy="0"/>
        </a:xfrm>
      </p:grpSpPr>
      <p:pic>
        <p:nvPicPr>
          <p:cNvPr id="20" name="Image" descr="Image"/>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22380451" y="12699135"/>
            <a:ext cx="1397001" cy="609435"/>
          </a:xfrm>
          <a:prstGeom prst="rect">
            <a:avLst/>
          </a:prstGeom>
          <a:ln w="12700">
            <a:miter lim="400000"/>
          </a:ln>
        </p:spPr>
      </p:pic>
      <p:sp>
        <p:nvSpPr>
          <p:cNvPr id="21" name="IBM Confidential  | Cloud Data &amp; AI"/>
          <p:cNvSpPr txBox="1"/>
          <p:nvPr/>
        </p:nvSpPr>
        <p:spPr>
          <a:xfrm>
            <a:off x="1015379" y="13015366"/>
            <a:ext cx="4337146" cy="204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l" defTabSz="457200">
              <a:lnSpc>
                <a:spcPts val="1600"/>
              </a:lnSpc>
              <a:spcBef>
                <a:spcPts val="0"/>
              </a:spcBef>
              <a:tabLst/>
              <a:defRPr sz="1200" b="1" spc="0">
                <a:solidFill>
                  <a:srgbClr val="6F6F6F"/>
                </a:solidFill>
                <a:latin typeface="IBM Plex Sans"/>
                <a:ea typeface="IBM Plex Sans"/>
                <a:cs typeface="IBM Plex Sans"/>
                <a:sym typeface="IBM Plex Sans"/>
              </a:defRPr>
            </a:lvl1pPr>
          </a:lstStyle>
          <a:p>
            <a:r>
              <a:rPr dirty="0"/>
              <a:t>IBM Confidential  | Cloud Data &amp; AI</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rPr/>
              <a:t>‹#›</a:t>
            </a:fld>
            <a:endParaRPr dirty="0"/>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milestones">
    <p:bg>
      <p:bgPr>
        <a:solidFill>
          <a:srgbClr val="F2F3F8"/>
        </a:solidFill>
        <a:effectLst/>
      </p:bgPr>
    </p:bg>
    <p:spTree>
      <p:nvGrpSpPr>
        <p:cNvPr id="1" name=""/>
        <p:cNvGrpSpPr/>
        <p:nvPr/>
      </p:nvGrpSpPr>
      <p:grpSpPr>
        <a:xfrm>
          <a:off x="0" y="0"/>
          <a:ext cx="0" cy="0"/>
          <a:chOff x="0" y="0"/>
          <a:chExt cx="0" cy="0"/>
        </a:xfrm>
      </p:grpSpPr>
      <p:graphicFrame>
        <p:nvGraphicFramePr>
          <p:cNvPr id="475" name="Table 12"/>
          <p:cNvGraphicFramePr/>
          <p:nvPr/>
        </p:nvGraphicFramePr>
        <p:xfrm>
          <a:off x="541866" y="2082437"/>
          <a:ext cx="23296200" cy="10704706"/>
        </p:xfrm>
        <a:graphic>
          <a:graphicData uri="http://schemas.openxmlformats.org/drawingml/2006/table">
            <a:tbl>
              <a:tblPr firstRow="1" bandRow="1"/>
              <a:tblGrid>
                <a:gridCol w="1941350">
                  <a:extLst>
                    <a:ext uri="{9D8B030D-6E8A-4147-A177-3AD203B41FA5}">
                      <a16:colId xmlns:a16="http://schemas.microsoft.com/office/drawing/2014/main" val="20000"/>
                    </a:ext>
                  </a:extLst>
                </a:gridCol>
                <a:gridCol w="1941350">
                  <a:extLst>
                    <a:ext uri="{9D8B030D-6E8A-4147-A177-3AD203B41FA5}">
                      <a16:colId xmlns:a16="http://schemas.microsoft.com/office/drawing/2014/main" val="20001"/>
                    </a:ext>
                  </a:extLst>
                </a:gridCol>
                <a:gridCol w="1941350">
                  <a:extLst>
                    <a:ext uri="{9D8B030D-6E8A-4147-A177-3AD203B41FA5}">
                      <a16:colId xmlns:a16="http://schemas.microsoft.com/office/drawing/2014/main" val="20002"/>
                    </a:ext>
                  </a:extLst>
                </a:gridCol>
                <a:gridCol w="1941350">
                  <a:extLst>
                    <a:ext uri="{9D8B030D-6E8A-4147-A177-3AD203B41FA5}">
                      <a16:colId xmlns:a16="http://schemas.microsoft.com/office/drawing/2014/main" val="20003"/>
                    </a:ext>
                  </a:extLst>
                </a:gridCol>
                <a:gridCol w="1941350">
                  <a:extLst>
                    <a:ext uri="{9D8B030D-6E8A-4147-A177-3AD203B41FA5}">
                      <a16:colId xmlns:a16="http://schemas.microsoft.com/office/drawing/2014/main" val="20004"/>
                    </a:ext>
                  </a:extLst>
                </a:gridCol>
                <a:gridCol w="1941350">
                  <a:extLst>
                    <a:ext uri="{9D8B030D-6E8A-4147-A177-3AD203B41FA5}">
                      <a16:colId xmlns:a16="http://schemas.microsoft.com/office/drawing/2014/main" val="20005"/>
                    </a:ext>
                  </a:extLst>
                </a:gridCol>
                <a:gridCol w="1941350">
                  <a:extLst>
                    <a:ext uri="{9D8B030D-6E8A-4147-A177-3AD203B41FA5}">
                      <a16:colId xmlns:a16="http://schemas.microsoft.com/office/drawing/2014/main" val="20006"/>
                    </a:ext>
                  </a:extLst>
                </a:gridCol>
                <a:gridCol w="1941350">
                  <a:extLst>
                    <a:ext uri="{9D8B030D-6E8A-4147-A177-3AD203B41FA5}">
                      <a16:colId xmlns:a16="http://schemas.microsoft.com/office/drawing/2014/main" val="20007"/>
                    </a:ext>
                  </a:extLst>
                </a:gridCol>
                <a:gridCol w="1941350">
                  <a:extLst>
                    <a:ext uri="{9D8B030D-6E8A-4147-A177-3AD203B41FA5}">
                      <a16:colId xmlns:a16="http://schemas.microsoft.com/office/drawing/2014/main" val="20008"/>
                    </a:ext>
                  </a:extLst>
                </a:gridCol>
                <a:gridCol w="1941350">
                  <a:extLst>
                    <a:ext uri="{9D8B030D-6E8A-4147-A177-3AD203B41FA5}">
                      <a16:colId xmlns:a16="http://schemas.microsoft.com/office/drawing/2014/main" val="20009"/>
                    </a:ext>
                  </a:extLst>
                </a:gridCol>
                <a:gridCol w="1941350">
                  <a:extLst>
                    <a:ext uri="{9D8B030D-6E8A-4147-A177-3AD203B41FA5}">
                      <a16:colId xmlns:a16="http://schemas.microsoft.com/office/drawing/2014/main" val="20010"/>
                    </a:ext>
                  </a:extLst>
                </a:gridCol>
                <a:gridCol w="1941350">
                  <a:extLst>
                    <a:ext uri="{9D8B030D-6E8A-4147-A177-3AD203B41FA5}">
                      <a16:colId xmlns:a16="http://schemas.microsoft.com/office/drawing/2014/main" val="20011"/>
                    </a:ext>
                  </a:extLst>
                </a:gridCol>
              </a:tblGrid>
              <a:tr h="650240">
                <a:tc gridSpan="3">
                  <a:txBody>
                    <a:bodyPr/>
                    <a:lstStyle/>
                    <a:p>
                      <a:pPr algn="ctr" defTabSz="725130">
                        <a:lnSpc>
                          <a:spcPct val="100000"/>
                        </a:lnSpc>
                        <a:defRPr sz="1800" b="0"/>
                      </a:pPr>
                      <a:r>
                        <a:rPr sz="2200" dirty="0">
                          <a:solidFill>
                            <a:srgbClr val="FFFFFF"/>
                          </a:solidFill>
                          <a:sym typeface="IBM Plex Sans"/>
                        </a:rPr>
                        <a:t>Q1</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rgbClr val="000000"/>
                    </a:solidFill>
                  </a:tcPr>
                </a:tc>
                <a:tc hMerge="1">
                  <a:txBody>
                    <a:bodyPr/>
                    <a:lstStyle/>
                    <a:p>
                      <a:endParaRPr lang="en-US"/>
                    </a:p>
                  </a:txBody>
                  <a:tcPr/>
                </a:tc>
                <a:tc hMerge="1">
                  <a:txBody>
                    <a:bodyPr/>
                    <a:lstStyle/>
                    <a:p>
                      <a:endParaRPr lang="en-US"/>
                    </a:p>
                  </a:txBody>
                  <a:tcPr/>
                </a:tc>
                <a:tc gridSpan="3">
                  <a:txBody>
                    <a:bodyPr/>
                    <a:lstStyle/>
                    <a:p>
                      <a:pPr algn="ctr" defTabSz="725130">
                        <a:lnSpc>
                          <a:spcPct val="100000"/>
                        </a:lnSpc>
                        <a:defRPr sz="1800" b="0"/>
                      </a:pPr>
                      <a:r>
                        <a:rPr sz="2200" dirty="0">
                          <a:solidFill>
                            <a:srgbClr val="FFFFFF"/>
                          </a:solidFill>
                          <a:sym typeface="IBM Plex Sans"/>
                        </a:rPr>
                        <a:t>Q2</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rgbClr val="000000"/>
                    </a:solidFill>
                  </a:tcPr>
                </a:tc>
                <a:tc hMerge="1">
                  <a:txBody>
                    <a:bodyPr/>
                    <a:lstStyle/>
                    <a:p>
                      <a:endParaRPr lang="en-US"/>
                    </a:p>
                  </a:txBody>
                  <a:tcPr/>
                </a:tc>
                <a:tc hMerge="1">
                  <a:txBody>
                    <a:bodyPr/>
                    <a:lstStyle/>
                    <a:p>
                      <a:endParaRPr lang="en-US"/>
                    </a:p>
                  </a:txBody>
                  <a:tcPr/>
                </a:tc>
                <a:tc gridSpan="3">
                  <a:txBody>
                    <a:bodyPr/>
                    <a:lstStyle/>
                    <a:p>
                      <a:pPr algn="ctr" defTabSz="725130">
                        <a:lnSpc>
                          <a:spcPct val="100000"/>
                        </a:lnSpc>
                        <a:defRPr sz="1800" b="0"/>
                      </a:pPr>
                      <a:r>
                        <a:rPr sz="2200" dirty="0">
                          <a:solidFill>
                            <a:srgbClr val="FFFFFF"/>
                          </a:solidFill>
                          <a:sym typeface="IBM Plex Sans"/>
                        </a:rPr>
                        <a:t>Q3</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rgbClr val="000000"/>
                    </a:solidFill>
                  </a:tcPr>
                </a:tc>
                <a:tc hMerge="1">
                  <a:txBody>
                    <a:bodyPr/>
                    <a:lstStyle/>
                    <a:p>
                      <a:endParaRPr lang="en-US"/>
                    </a:p>
                  </a:txBody>
                  <a:tcPr/>
                </a:tc>
                <a:tc hMerge="1">
                  <a:txBody>
                    <a:bodyPr/>
                    <a:lstStyle/>
                    <a:p>
                      <a:endParaRPr lang="en-US"/>
                    </a:p>
                  </a:txBody>
                  <a:tcPr/>
                </a:tc>
                <a:tc gridSpan="3">
                  <a:txBody>
                    <a:bodyPr/>
                    <a:lstStyle/>
                    <a:p>
                      <a:pPr algn="ctr" defTabSz="725130">
                        <a:lnSpc>
                          <a:spcPct val="100000"/>
                        </a:lnSpc>
                        <a:defRPr sz="1800" b="0"/>
                      </a:pPr>
                      <a:r>
                        <a:rPr sz="2200" dirty="0">
                          <a:solidFill>
                            <a:srgbClr val="FFFFFF"/>
                          </a:solidFill>
                          <a:sym typeface="IBM Plex Sans"/>
                        </a:rPr>
                        <a:t>Q4</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rgbClr val="000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650240">
                <a:tc>
                  <a:txBody>
                    <a:bodyPr/>
                    <a:lstStyle/>
                    <a:p>
                      <a:pPr algn="ctr" defTabSz="725130">
                        <a:lnSpc>
                          <a:spcPct val="100000"/>
                        </a:lnSpc>
                        <a:defRPr sz="1800">
                          <a:solidFill>
                            <a:srgbClr val="000000"/>
                          </a:solidFill>
                        </a:defRPr>
                      </a:pPr>
                      <a:r>
                        <a:rPr sz="2200" dirty="0">
                          <a:solidFill>
                            <a:srgbClr val="FFFFFF"/>
                          </a:solidFill>
                          <a:sym typeface="IBM Plex Sans"/>
                        </a:rPr>
                        <a:t>JAN</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FEB</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MAR</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APR</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MAY</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JUN</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JUL</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AUG</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SEP</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OCT</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NOV</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tc>
                  <a:txBody>
                    <a:bodyPr/>
                    <a:lstStyle/>
                    <a:p>
                      <a:pPr algn="ctr" defTabSz="725130">
                        <a:lnSpc>
                          <a:spcPct val="100000"/>
                        </a:lnSpc>
                        <a:defRPr sz="1800">
                          <a:solidFill>
                            <a:srgbClr val="000000"/>
                          </a:solidFill>
                        </a:defRPr>
                      </a:pPr>
                      <a:r>
                        <a:rPr sz="2200" dirty="0">
                          <a:solidFill>
                            <a:srgbClr val="FFFFFF"/>
                          </a:solidFill>
                          <a:sym typeface="IBM Plex Sans"/>
                        </a:rPr>
                        <a:t>DEC</a:t>
                      </a:r>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solidFill>
                      <a:schemeClr val="accent2"/>
                    </a:solidFill>
                  </a:tcPr>
                </a:tc>
                <a:extLst>
                  <a:ext uri="{0D108BD9-81ED-4DB2-BD59-A6C34878D82A}">
                    <a16:rowId xmlns:a16="http://schemas.microsoft.com/office/drawing/2014/main" val="10001"/>
                  </a:ext>
                </a:extLst>
              </a:tr>
              <a:tr h="9404226">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tc>
                  <a:txBody>
                    <a:bodyPr/>
                    <a:lstStyle/>
                    <a:p>
                      <a:pPr algn="ctr" defTabSz="725130">
                        <a:lnSpc>
                          <a:spcPct val="100000"/>
                        </a:lnSpc>
                        <a:defRPr sz="800">
                          <a:sym typeface="IBM Plex Sans"/>
                        </a:defRPr>
                      </a:pPr>
                      <a:endParaRPr sz="2200" dirty="0"/>
                    </a:p>
                  </a:txBody>
                  <a:tcPr marL="121920" marR="121920" marT="121920" marB="121920" horzOverflow="overflow">
                    <a:lnL w="3175">
                      <a:solidFill>
                        <a:srgbClr val="FFFFFF"/>
                      </a:solidFill>
                    </a:lnL>
                    <a:lnR w="3175">
                      <a:solidFill>
                        <a:srgbClr val="FFFFFF"/>
                      </a:solidFill>
                    </a:lnR>
                    <a:lnT w="3175">
                      <a:solidFill>
                        <a:srgbClr val="FFFFFF"/>
                      </a:solidFill>
                    </a:lnT>
                    <a:lnB w="3175">
                      <a:solidFill>
                        <a:srgbClr val="FFFFFF"/>
                      </a:solidFill>
                    </a:lnB>
                    <a:noFill/>
                  </a:tcPr>
                </a:tc>
                <a:extLst>
                  <a:ext uri="{0D108BD9-81ED-4DB2-BD59-A6C34878D82A}">
                    <a16:rowId xmlns:a16="http://schemas.microsoft.com/office/drawing/2014/main" val="10002"/>
                  </a:ext>
                </a:extLst>
              </a:tr>
            </a:tbl>
          </a:graphicData>
        </a:graphic>
      </p:graphicFrame>
      <p:sp>
        <p:nvSpPr>
          <p:cNvPr id="473" name="Title Text"/>
          <p:cNvSpPr txBox="1">
            <a:spLocks noGrp="1"/>
          </p:cNvSpPr>
          <p:nvPr>
            <p:ph type="title"/>
          </p:nvPr>
        </p:nvSpPr>
        <p:spPr>
          <a:xfrm>
            <a:off x="473760" y="449376"/>
            <a:ext cx="17263872" cy="1682496"/>
          </a:xfrm>
          <a:prstGeom prst="rect">
            <a:avLst/>
          </a:prstGeom>
        </p:spPr>
        <p:txBody>
          <a:bodyPr/>
          <a:lstStyle>
            <a:lvl1pPr>
              <a:defRPr>
                <a:solidFill>
                  <a:schemeClr val="tx1"/>
                </a:solidFill>
              </a:defRPr>
            </a:lvl1pPr>
          </a:lstStyle>
          <a:p>
            <a:r>
              <a:rPr lang="en-US"/>
              <a:t>Click to edit Master title style</a:t>
            </a:r>
            <a:endParaRPr dirty="0"/>
          </a:p>
        </p:txBody>
      </p:sp>
      <p:sp>
        <p:nvSpPr>
          <p:cNvPr id="474" name="Slide Number"/>
          <p:cNvSpPr txBox="1">
            <a:spLocks noGrp="1"/>
          </p:cNvSpPr>
          <p:nvPr>
            <p:ph type="sldNum" sz="quarter" idx="2"/>
          </p:nvPr>
        </p:nvSpPr>
        <p:spPr>
          <a:prstGeom prst="rect">
            <a:avLst/>
          </a:prstGeom>
        </p:spPr>
        <p:txBody>
          <a:bodyPr/>
          <a:lstStyle>
            <a:lvl1pPr>
              <a:defRPr>
                <a:solidFill>
                  <a:schemeClr val="tx1"/>
                </a:solidFill>
              </a:defRPr>
            </a:lvl1pPr>
          </a:lstStyle>
          <a:p>
            <a:fld id="{86CB4B4D-7CA3-9044-876B-883B54F8677D}" type="slidenum">
              <a:rPr lang="en-US" smtClean="0"/>
              <a:pPr/>
              <a:t>‹#›</a:t>
            </a:fld>
            <a:endParaRPr lang="en-US" dirty="0"/>
          </a:p>
        </p:txBody>
      </p:sp>
      <p:sp>
        <p:nvSpPr>
          <p:cNvPr id="479" name="Rectangle 162"/>
          <p:cNvSpPr txBox="1">
            <a:spLocks noGrp="1"/>
          </p:cNvSpPr>
          <p:nvPr>
            <p:ph type="body" sz="quarter" idx="15"/>
          </p:nvPr>
        </p:nvSpPr>
        <p:spPr>
          <a:xfrm>
            <a:off x="20886516" y="1514131"/>
            <a:ext cx="3228448" cy="287130"/>
          </a:xfrm>
          <a:prstGeom prst="rect">
            <a:avLst/>
          </a:prstGeom>
        </p:spPr>
        <p:txBody>
          <a:bodyPr wrap="none">
            <a:spAutoFit/>
          </a:bodyPr>
          <a:lstStyle>
            <a:lvl1pPr>
              <a:defRPr sz="1866">
                <a:solidFill>
                  <a:srgbClr val="000000"/>
                </a:solidFill>
              </a:defRPr>
            </a:lvl1pPr>
          </a:lstStyle>
          <a:p>
            <a:pPr lvl="0"/>
            <a:r>
              <a:rPr lang="en-US"/>
              <a:t>Click to edit Master text styles</a:t>
            </a:r>
          </a:p>
        </p:txBody>
      </p:sp>
      <p:sp>
        <p:nvSpPr>
          <p:cNvPr id="480" name="Rectangle 163"/>
          <p:cNvSpPr txBox="1">
            <a:spLocks noGrp="1"/>
          </p:cNvSpPr>
          <p:nvPr>
            <p:ph type="body" sz="quarter" idx="16"/>
          </p:nvPr>
        </p:nvSpPr>
        <p:spPr>
          <a:xfrm>
            <a:off x="19026560" y="1514131"/>
            <a:ext cx="3228448" cy="287130"/>
          </a:xfrm>
          <a:prstGeom prst="rect">
            <a:avLst/>
          </a:prstGeom>
        </p:spPr>
        <p:txBody>
          <a:bodyPr wrap="none">
            <a:spAutoFit/>
          </a:bodyPr>
          <a:lstStyle>
            <a:lvl1pPr>
              <a:defRPr sz="1866">
                <a:solidFill>
                  <a:srgbClr val="000000"/>
                </a:solidFill>
              </a:defRPr>
            </a:lvl1pPr>
          </a:lstStyle>
          <a:p>
            <a:pPr lvl="0"/>
            <a:r>
              <a:rPr lang="en-US"/>
              <a:t>Click to edit Master text styles</a:t>
            </a:r>
          </a:p>
        </p:txBody>
      </p:sp>
      <p:sp>
        <p:nvSpPr>
          <p:cNvPr id="481" name="Rectangle 165"/>
          <p:cNvSpPr txBox="1">
            <a:spLocks noGrp="1"/>
          </p:cNvSpPr>
          <p:nvPr>
            <p:ph type="body" sz="quarter" idx="17"/>
          </p:nvPr>
        </p:nvSpPr>
        <p:spPr>
          <a:xfrm>
            <a:off x="23020114" y="1514131"/>
            <a:ext cx="3228448" cy="287130"/>
          </a:xfrm>
          <a:prstGeom prst="rect">
            <a:avLst/>
          </a:prstGeom>
        </p:spPr>
        <p:txBody>
          <a:bodyPr wrap="none">
            <a:spAutoFit/>
          </a:bodyPr>
          <a:lstStyle>
            <a:lvl1pPr>
              <a:defRPr sz="1866">
                <a:solidFill>
                  <a:srgbClr val="000000"/>
                </a:solidFill>
              </a:defRPr>
            </a:lvl1pPr>
          </a:lstStyle>
          <a:p>
            <a:pPr lvl="0"/>
            <a:r>
              <a:rPr lang="en-US"/>
              <a:t>Click to edit Master text styles</a:t>
            </a:r>
          </a:p>
        </p:txBody>
      </p:sp>
      <p:sp>
        <p:nvSpPr>
          <p:cNvPr id="2" name="Footer Placeholder 1">
            <a:extLst>
              <a:ext uri="{FF2B5EF4-FFF2-40B4-BE49-F238E27FC236}">
                <a16:creationId xmlns:a16="http://schemas.microsoft.com/office/drawing/2014/main" id="{459BE2AF-4187-3E46-8C6B-F50A6B8B51E5}"/>
              </a:ext>
            </a:extLst>
          </p:cNvPr>
          <p:cNvSpPr>
            <a:spLocks noGrp="1"/>
          </p:cNvSpPr>
          <p:nvPr>
            <p:ph type="ftr" sz="quarter" idx="42"/>
          </p:nvPr>
        </p:nvSpPr>
        <p:spPr/>
        <p:txBody>
          <a:bodyPr/>
          <a:lstStyle>
            <a:lvl1pPr>
              <a:defRPr>
                <a:solidFill>
                  <a:schemeClr val="tx1"/>
                </a:solidFill>
              </a:defRPr>
            </a:lvl1pPr>
          </a:lstStyle>
          <a:p>
            <a:endParaRPr lang="en-US" dirty="0"/>
          </a:p>
        </p:txBody>
      </p:sp>
      <p:grpSp>
        <p:nvGrpSpPr>
          <p:cNvPr id="37" name="Group 36">
            <a:extLst>
              <a:ext uri="{FF2B5EF4-FFF2-40B4-BE49-F238E27FC236}">
                <a16:creationId xmlns:a16="http://schemas.microsoft.com/office/drawing/2014/main" id="{7C1B165F-FA4E-924E-924B-2BB8C9E34BA9}"/>
              </a:ext>
            </a:extLst>
          </p:cNvPr>
          <p:cNvGrpSpPr/>
          <p:nvPr userDrawn="1"/>
        </p:nvGrpSpPr>
        <p:grpSpPr>
          <a:xfrm>
            <a:off x="-563581" y="-576096"/>
            <a:ext cx="25545474" cy="14859072"/>
            <a:chOff x="-211344" y="-216036"/>
            <a:chExt cx="9579553" cy="5572152"/>
          </a:xfrm>
        </p:grpSpPr>
        <p:grpSp>
          <p:nvGrpSpPr>
            <p:cNvPr id="38" name="Group 37">
              <a:extLst>
                <a:ext uri="{FF2B5EF4-FFF2-40B4-BE49-F238E27FC236}">
                  <a16:creationId xmlns:a16="http://schemas.microsoft.com/office/drawing/2014/main" id="{9003AC9A-91F2-7243-838D-55D8AF961A37}"/>
                </a:ext>
              </a:extLst>
            </p:cNvPr>
            <p:cNvGrpSpPr/>
            <p:nvPr userDrawn="1"/>
          </p:nvGrpSpPr>
          <p:grpSpPr>
            <a:xfrm>
              <a:off x="204788" y="-216036"/>
              <a:ext cx="8742222" cy="182880"/>
              <a:chOff x="204788" y="-201168"/>
              <a:chExt cx="8742222" cy="182880"/>
            </a:xfrm>
          </p:grpSpPr>
          <p:cxnSp>
            <p:nvCxnSpPr>
              <p:cNvPr id="71" name="Straight Connector 70">
                <a:extLst>
                  <a:ext uri="{FF2B5EF4-FFF2-40B4-BE49-F238E27FC236}">
                    <a16:creationId xmlns:a16="http://schemas.microsoft.com/office/drawing/2014/main" id="{0E54ECE1-A5CD-1043-9D4B-437EDDF04FD5}"/>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9EFFB905-0921-5046-87D2-B13595E98568}"/>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21A2B518-309E-7B46-AA58-0A8524126744}"/>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2F68CFF8-0B61-8A40-9B21-EB86A1E1378B}"/>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D808EB96-981B-9248-99C3-42C285F9113E}"/>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DAEA8C69-1ABA-EC4F-9853-8C4E42850A65}"/>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51586CDA-0321-914F-982F-C57A4471177B}"/>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8" name="Straight Connector 77">
                <a:extLst>
                  <a:ext uri="{FF2B5EF4-FFF2-40B4-BE49-F238E27FC236}">
                    <a16:creationId xmlns:a16="http://schemas.microsoft.com/office/drawing/2014/main" id="{CFC2720F-F6BE-D54F-8EB8-AEB714AD8A0B}"/>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583F8219-CF93-5848-B75B-FE81586B3752}"/>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88A69844-CD6E-754B-AAB5-84818B4E998B}"/>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7D3ABDD5-20CB-E04A-B5C4-B8E255259C26}"/>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39" name="Group 38">
              <a:extLst>
                <a:ext uri="{FF2B5EF4-FFF2-40B4-BE49-F238E27FC236}">
                  <a16:creationId xmlns:a16="http://schemas.microsoft.com/office/drawing/2014/main" id="{2F38B9B1-431B-C841-B761-980762845ABB}"/>
                </a:ext>
              </a:extLst>
            </p:cNvPr>
            <p:cNvGrpSpPr/>
            <p:nvPr userDrawn="1"/>
          </p:nvGrpSpPr>
          <p:grpSpPr>
            <a:xfrm>
              <a:off x="204788" y="5173236"/>
              <a:ext cx="8742222" cy="182880"/>
              <a:chOff x="204788" y="-201168"/>
              <a:chExt cx="8742222" cy="182880"/>
            </a:xfrm>
          </p:grpSpPr>
          <p:cxnSp>
            <p:nvCxnSpPr>
              <p:cNvPr id="60" name="Straight Connector 59">
                <a:extLst>
                  <a:ext uri="{FF2B5EF4-FFF2-40B4-BE49-F238E27FC236}">
                    <a16:creationId xmlns:a16="http://schemas.microsoft.com/office/drawing/2014/main" id="{A6B0A104-8C14-464C-889D-19A1FF69EF1F}"/>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63CE9C37-3B67-4443-A5ED-DFB1DA036626}"/>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26E33243-4F5A-B445-840C-14BF24B8AD7D}"/>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F251344C-5350-CE4B-95CD-230339BB7FC4}"/>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11D7CE79-8A6D-C04C-AFB2-14C47F9B1821}"/>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1987BA7F-67ED-8C4E-82B1-09CC9485F34F}"/>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DD6FD57C-B979-7140-A5BB-D69E1D2FDE39}"/>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E3B4670B-EF43-204A-8FEB-8A0FB800A00F}"/>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515E4341-4FBA-A34F-B956-565A2C6C697B}"/>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90E6B4D9-E70F-5642-A108-F1133F4DF4D6}"/>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C5774ADB-1603-554B-A452-555CD19DB26B}"/>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40" name="Group 39">
              <a:extLst>
                <a:ext uri="{FF2B5EF4-FFF2-40B4-BE49-F238E27FC236}">
                  <a16:creationId xmlns:a16="http://schemas.microsoft.com/office/drawing/2014/main" id="{AD2EDC9E-CF99-4E42-80A8-5C4E1B39588E}"/>
                </a:ext>
              </a:extLst>
            </p:cNvPr>
            <p:cNvGrpSpPr/>
            <p:nvPr userDrawn="1"/>
          </p:nvGrpSpPr>
          <p:grpSpPr>
            <a:xfrm>
              <a:off x="-211344" y="203195"/>
              <a:ext cx="182881" cy="4740007"/>
              <a:chOff x="-211344" y="203195"/>
              <a:chExt cx="182881" cy="4740007"/>
            </a:xfrm>
          </p:grpSpPr>
          <p:cxnSp>
            <p:nvCxnSpPr>
              <p:cNvPr id="51" name="Straight Connector 50">
                <a:extLst>
                  <a:ext uri="{FF2B5EF4-FFF2-40B4-BE49-F238E27FC236}">
                    <a16:creationId xmlns:a16="http://schemas.microsoft.com/office/drawing/2014/main" id="{9509C4B0-6832-DA48-810B-743CDAD7BD24}"/>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C082C471-F7C7-F242-B4E4-67A0134A2399}"/>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9E26408C-D2C2-D644-96C4-D821EF7C656E}"/>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14084AF9-13B1-AD49-83D8-56F186A1CD43}"/>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4EC9DE90-D1DD-B943-8584-F117C4EF4CA7}"/>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EDAC4135-A2B6-D44B-B52F-820D354ABD8E}"/>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20B01B7F-EEF4-3845-8702-C1AD348ABBE1}"/>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EBD8627F-DB7A-9E4B-BCFD-B78FFFCECFF6}"/>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E3E3872D-4FDE-2F4D-952C-77107EF4DB48}"/>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41" name="Group 40">
              <a:extLst>
                <a:ext uri="{FF2B5EF4-FFF2-40B4-BE49-F238E27FC236}">
                  <a16:creationId xmlns:a16="http://schemas.microsoft.com/office/drawing/2014/main" id="{C7CA00D1-C9CE-2741-9307-9CD075EDDDFE}"/>
                </a:ext>
              </a:extLst>
            </p:cNvPr>
            <p:cNvGrpSpPr/>
            <p:nvPr userDrawn="1"/>
          </p:nvGrpSpPr>
          <p:grpSpPr>
            <a:xfrm>
              <a:off x="9185328" y="203195"/>
              <a:ext cx="182881" cy="4740007"/>
              <a:chOff x="-211344" y="203195"/>
              <a:chExt cx="182881" cy="4740007"/>
            </a:xfrm>
          </p:grpSpPr>
          <p:cxnSp>
            <p:nvCxnSpPr>
              <p:cNvPr id="42" name="Straight Connector 41">
                <a:extLst>
                  <a:ext uri="{FF2B5EF4-FFF2-40B4-BE49-F238E27FC236}">
                    <a16:creationId xmlns:a16="http://schemas.microsoft.com/office/drawing/2014/main" id="{FCE2A09C-58B3-1645-B7B7-FFEBFEC7AF69}"/>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A311D61D-EC1E-AE46-A1FB-E9D0620C267F}"/>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0D036018-634A-D34E-AD61-E88180268BFE}"/>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95D1177C-9463-0F40-A635-62DC68EA00F5}"/>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9D51D254-6B65-064C-AE40-BD00CCCDAC70}"/>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AC3EC63F-D511-E34C-8EFC-EF18AD139E53}"/>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93D7C793-3E46-2F45-8DE6-E059CE8D6223}"/>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03EAF7EB-B800-BB48-8DD6-65D289187345}"/>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0EB98442-448C-164A-9C6E-348966E81728}"/>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
        <p:nvSpPr>
          <p:cNvPr id="482" name="Callout"/>
          <p:cNvSpPr>
            <a:spLocks noGrp="1"/>
          </p:cNvSpPr>
          <p:nvPr>
            <p:ph type="body" sz="quarter" idx="18"/>
          </p:nvPr>
        </p:nvSpPr>
        <p:spPr>
          <a:xfrm rot="5400000">
            <a:off x="2105062" y="2166037"/>
            <a:ext cx="2694520" cy="5544610"/>
          </a:xfrm>
          <a:custGeom>
            <a:avLst/>
            <a:gdLst/>
            <a:ahLst/>
            <a:cxnLst>
              <a:cxn ang="0">
                <a:pos x="wd2" y="hd2"/>
              </a:cxn>
              <a:cxn ang="5400000">
                <a:pos x="wd2" y="hd2"/>
              </a:cxn>
              <a:cxn ang="10800000">
                <a:pos x="wd2" y="hd2"/>
              </a:cxn>
              <a:cxn ang="16200000">
                <a:pos x="wd2" y="hd2"/>
              </a:cxn>
            </a:cxnLst>
            <a:rect l="0" t="0" r="r" b="b"/>
            <a:pathLst>
              <a:path w="21600" h="21600" extrusionOk="0">
                <a:moveTo>
                  <a:pt x="1917" y="0"/>
                </a:moveTo>
                <a:lnTo>
                  <a:pt x="1917" y="20565"/>
                </a:lnTo>
                <a:lnTo>
                  <a:pt x="0" y="21052"/>
                </a:lnTo>
                <a:lnTo>
                  <a:pt x="1917" y="21538"/>
                </a:lnTo>
                <a:lnTo>
                  <a:pt x="1917" y="21592"/>
                </a:lnTo>
                <a:lnTo>
                  <a:pt x="2121" y="21592"/>
                </a:lnTo>
                <a:lnTo>
                  <a:pt x="2155" y="21600"/>
                </a:lnTo>
                <a:lnTo>
                  <a:pt x="2155" y="21592"/>
                </a:lnTo>
                <a:lnTo>
                  <a:pt x="21600" y="21592"/>
                </a:lnTo>
                <a:lnTo>
                  <a:pt x="21600" y="0"/>
                </a:lnTo>
                <a:lnTo>
                  <a:pt x="1917" y="0"/>
                </a:lnTo>
                <a:close/>
              </a:path>
            </a:pathLst>
          </a:custGeom>
          <a:solidFill>
            <a:schemeClr val="accent1"/>
          </a:solidFill>
          <a:ln w="3175">
            <a:solidFill>
              <a:srgbClr val="2860F5"/>
            </a:solidFill>
            <a:round/>
          </a:ln>
        </p:spPr>
        <p:txBody>
          <a:bodyPr lIns="91440" tIns="91440" rIns="91440" bIns="91440"/>
          <a:lstStyle/>
          <a:p>
            <a:pPr lvl="0">
              <a:lnSpc>
                <a:spcPct val="90000"/>
              </a:lnSpc>
              <a:tabLst/>
              <a:defRPr sz="17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483" name="Milestone name…"/>
          <p:cNvSpPr txBox="1">
            <a:spLocks noGrp="1"/>
          </p:cNvSpPr>
          <p:nvPr>
            <p:ph type="body" sz="quarter" idx="19"/>
          </p:nvPr>
        </p:nvSpPr>
        <p:spPr>
          <a:xfrm>
            <a:off x="817802" y="4122909"/>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484" name="Callout"/>
          <p:cNvSpPr>
            <a:spLocks noGrp="1"/>
          </p:cNvSpPr>
          <p:nvPr>
            <p:ph type="body" sz="quarter" idx="20"/>
          </p:nvPr>
        </p:nvSpPr>
        <p:spPr>
          <a:xfrm rot="5400000">
            <a:off x="7930130" y="2166037"/>
            <a:ext cx="2694520" cy="5544610"/>
          </a:xfrm>
          <a:custGeom>
            <a:avLst/>
            <a:gdLst/>
            <a:ahLst/>
            <a:cxnLst>
              <a:cxn ang="0">
                <a:pos x="wd2" y="hd2"/>
              </a:cxn>
              <a:cxn ang="5400000">
                <a:pos x="wd2" y="hd2"/>
              </a:cxn>
              <a:cxn ang="10800000">
                <a:pos x="wd2" y="hd2"/>
              </a:cxn>
              <a:cxn ang="16200000">
                <a:pos x="wd2" y="hd2"/>
              </a:cxn>
            </a:cxnLst>
            <a:rect l="0" t="0" r="r" b="b"/>
            <a:pathLst>
              <a:path w="21600" h="21600" extrusionOk="0">
                <a:moveTo>
                  <a:pt x="1917" y="0"/>
                </a:moveTo>
                <a:lnTo>
                  <a:pt x="1917" y="20565"/>
                </a:lnTo>
                <a:lnTo>
                  <a:pt x="0" y="21052"/>
                </a:lnTo>
                <a:lnTo>
                  <a:pt x="1917" y="21538"/>
                </a:lnTo>
                <a:lnTo>
                  <a:pt x="1917" y="21592"/>
                </a:lnTo>
                <a:lnTo>
                  <a:pt x="2121" y="21592"/>
                </a:lnTo>
                <a:lnTo>
                  <a:pt x="2155" y="21600"/>
                </a:lnTo>
                <a:lnTo>
                  <a:pt x="2155" y="21592"/>
                </a:lnTo>
                <a:lnTo>
                  <a:pt x="21600" y="21592"/>
                </a:lnTo>
                <a:lnTo>
                  <a:pt x="21600" y="0"/>
                </a:lnTo>
                <a:lnTo>
                  <a:pt x="1917" y="0"/>
                </a:lnTo>
                <a:close/>
              </a:path>
            </a:pathLst>
          </a:custGeom>
          <a:solidFill>
            <a:schemeClr val="accent3"/>
          </a:solidFill>
        </p:spPr>
        <p:txBody>
          <a:bodyPr lIns="91440" tIns="91440" rIns="91440" bIns="91440"/>
          <a:lstStyle/>
          <a:p>
            <a:pPr lvl="0">
              <a:lnSpc>
                <a:spcPct val="90000"/>
              </a:lnSpc>
              <a:tabLst/>
              <a:defRPr sz="17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485" name="Milestone name…"/>
          <p:cNvSpPr txBox="1">
            <a:spLocks noGrp="1"/>
          </p:cNvSpPr>
          <p:nvPr>
            <p:ph type="body" sz="quarter" idx="21"/>
          </p:nvPr>
        </p:nvSpPr>
        <p:spPr>
          <a:xfrm>
            <a:off x="6642870" y="4122909"/>
            <a:ext cx="5134224" cy="461663"/>
          </a:xfrm>
          <a:prstGeom prst="rect">
            <a:avLst/>
          </a:prstGeom>
        </p:spPr>
        <p:txBody>
          <a:bodyPr lIns="45719" tIns="45719" rIns="45719" bIns="45719">
            <a:spAutoFit/>
          </a:bodyPr>
          <a:lstStyle>
            <a:lvl1pPr>
              <a:buClr>
                <a:schemeClr val="bg1"/>
              </a:buClr>
              <a:defRPr/>
            </a:lvl1pPr>
            <a:lvl2pPr>
              <a:buClr>
                <a:schemeClr val="bg1"/>
              </a:buClr>
              <a:defRPr/>
            </a:lvl2pPr>
            <a:lvl3pPr>
              <a:buClr>
                <a:schemeClr val="bg1"/>
              </a:buClr>
              <a:defRPr/>
            </a:lvl3pPr>
          </a:lstStyle>
          <a:p>
            <a:pPr lvl="0">
              <a:spcBef>
                <a:spcPts val="0"/>
              </a:spcBef>
              <a:defRPr sz="800">
                <a:latin typeface="IBM Plex Sans Medium"/>
                <a:ea typeface="IBM Plex Sans Medium"/>
                <a:cs typeface="IBM Plex Sans Medium"/>
                <a:sym typeface="IBM Plex Sans Medium"/>
              </a:defRPr>
            </a:pPr>
            <a:r>
              <a:rPr lang="en-US"/>
              <a:t>Click to edit Master text styles</a:t>
            </a:r>
          </a:p>
          <a:p>
            <a:pPr lvl="1">
              <a:spcBef>
                <a:spcPts val="0"/>
              </a:spcBef>
              <a:defRPr sz="800">
                <a:latin typeface="IBM Plex Sans Medium"/>
                <a:ea typeface="IBM Plex Sans Medium"/>
                <a:cs typeface="IBM Plex Sans Medium"/>
                <a:sym typeface="IBM Plex Sans Medium"/>
              </a:defRPr>
            </a:pPr>
            <a:r>
              <a:rPr lang="en-US"/>
              <a:t>Second level</a:t>
            </a:r>
          </a:p>
          <a:p>
            <a:pPr lvl="2">
              <a:spcBef>
                <a:spcPts val="0"/>
              </a:spcBef>
              <a:defRPr sz="800">
                <a:latin typeface="IBM Plex Sans Medium"/>
                <a:ea typeface="IBM Plex Sans Medium"/>
                <a:cs typeface="IBM Plex Sans Medium"/>
                <a:sym typeface="IBM Plex Sans Medium"/>
              </a:defRPr>
            </a:pPr>
            <a:r>
              <a:rPr lang="en-US"/>
              <a:t>Third level</a:t>
            </a:r>
          </a:p>
        </p:txBody>
      </p:sp>
      <p:sp>
        <p:nvSpPr>
          <p:cNvPr id="486" name="Callout"/>
          <p:cNvSpPr>
            <a:spLocks noGrp="1"/>
          </p:cNvSpPr>
          <p:nvPr>
            <p:ph type="body" sz="quarter" idx="22"/>
          </p:nvPr>
        </p:nvSpPr>
        <p:spPr>
          <a:xfrm rot="5400000">
            <a:off x="13755196" y="2166037"/>
            <a:ext cx="2694520" cy="5544610"/>
          </a:xfrm>
          <a:custGeom>
            <a:avLst/>
            <a:gdLst/>
            <a:ahLst/>
            <a:cxnLst>
              <a:cxn ang="0">
                <a:pos x="wd2" y="hd2"/>
              </a:cxn>
              <a:cxn ang="5400000">
                <a:pos x="wd2" y="hd2"/>
              </a:cxn>
              <a:cxn ang="10800000">
                <a:pos x="wd2" y="hd2"/>
              </a:cxn>
              <a:cxn ang="16200000">
                <a:pos x="wd2" y="hd2"/>
              </a:cxn>
            </a:cxnLst>
            <a:rect l="0" t="0" r="r" b="b"/>
            <a:pathLst>
              <a:path w="21600" h="21600" extrusionOk="0">
                <a:moveTo>
                  <a:pt x="1917" y="0"/>
                </a:moveTo>
                <a:lnTo>
                  <a:pt x="1917" y="20565"/>
                </a:lnTo>
                <a:lnTo>
                  <a:pt x="0" y="21052"/>
                </a:lnTo>
                <a:lnTo>
                  <a:pt x="1917" y="21538"/>
                </a:lnTo>
                <a:lnTo>
                  <a:pt x="1917" y="21592"/>
                </a:lnTo>
                <a:lnTo>
                  <a:pt x="2121" y="21592"/>
                </a:lnTo>
                <a:lnTo>
                  <a:pt x="2155" y="21600"/>
                </a:lnTo>
                <a:lnTo>
                  <a:pt x="2155" y="21592"/>
                </a:lnTo>
                <a:lnTo>
                  <a:pt x="21600" y="21592"/>
                </a:lnTo>
                <a:lnTo>
                  <a:pt x="21600" y="0"/>
                </a:lnTo>
                <a:lnTo>
                  <a:pt x="1917" y="0"/>
                </a:lnTo>
                <a:close/>
              </a:path>
            </a:pathLst>
          </a:custGeom>
          <a:solidFill>
            <a:srgbClr val="FFFFFF"/>
          </a:solidFill>
          <a:ln w="3175">
            <a:solidFill>
              <a:srgbClr val="2860F5"/>
            </a:solidFill>
            <a:round/>
          </a:ln>
        </p:spPr>
        <p:txBody>
          <a:bodyPr lIns="91440" tIns="91440" rIns="91440" bIns="91440"/>
          <a:lstStyle/>
          <a:p>
            <a:pPr lvl="0">
              <a:lnSpc>
                <a:spcPct val="90000"/>
              </a:lnSpc>
              <a:tabLst/>
              <a:defRPr sz="17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487" name="Milestone name…"/>
          <p:cNvSpPr txBox="1">
            <a:spLocks noGrp="1"/>
          </p:cNvSpPr>
          <p:nvPr>
            <p:ph type="body" sz="quarter" idx="23"/>
          </p:nvPr>
        </p:nvSpPr>
        <p:spPr>
          <a:xfrm>
            <a:off x="12467936" y="4122909"/>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488" name="Callout"/>
          <p:cNvSpPr>
            <a:spLocks noGrp="1"/>
          </p:cNvSpPr>
          <p:nvPr>
            <p:ph type="body" sz="quarter" idx="24"/>
          </p:nvPr>
        </p:nvSpPr>
        <p:spPr>
          <a:xfrm rot="5400000">
            <a:off x="19580266" y="2166037"/>
            <a:ext cx="2694520" cy="5544610"/>
          </a:xfrm>
          <a:custGeom>
            <a:avLst/>
            <a:gdLst/>
            <a:ahLst/>
            <a:cxnLst>
              <a:cxn ang="0">
                <a:pos x="wd2" y="hd2"/>
              </a:cxn>
              <a:cxn ang="5400000">
                <a:pos x="wd2" y="hd2"/>
              </a:cxn>
              <a:cxn ang="10800000">
                <a:pos x="wd2" y="hd2"/>
              </a:cxn>
              <a:cxn ang="16200000">
                <a:pos x="wd2" y="hd2"/>
              </a:cxn>
            </a:cxnLst>
            <a:rect l="0" t="0" r="r" b="b"/>
            <a:pathLst>
              <a:path w="21600" h="21600" extrusionOk="0">
                <a:moveTo>
                  <a:pt x="1917" y="0"/>
                </a:moveTo>
                <a:lnTo>
                  <a:pt x="1917" y="20565"/>
                </a:lnTo>
                <a:lnTo>
                  <a:pt x="0" y="21052"/>
                </a:lnTo>
                <a:lnTo>
                  <a:pt x="1917" y="21538"/>
                </a:lnTo>
                <a:lnTo>
                  <a:pt x="1917" y="21592"/>
                </a:lnTo>
                <a:lnTo>
                  <a:pt x="2121" y="21592"/>
                </a:lnTo>
                <a:lnTo>
                  <a:pt x="2155" y="21600"/>
                </a:lnTo>
                <a:lnTo>
                  <a:pt x="2155" y="21592"/>
                </a:lnTo>
                <a:lnTo>
                  <a:pt x="21600" y="21592"/>
                </a:lnTo>
                <a:lnTo>
                  <a:pt x="21600" y="0"/>
                </a:lnTo>
                <a:lnTo>
                  <a:pt x="1917" y="0"/>
                </a:lnTo>
                <a:close/>
              </a:path>
            </a:pathLst>
          </a:custGeom>
          <a:solidFill>
            <a:srgbClr val="FFFFFF"/>
          </a:solidFill>
          <a:ln w="3175">
            <a:solidFill>
              <a:srgbClr val="2860F5"/>
            </a:solidFill>
            <a:round/>
          </a:ln>
        </p:spPr>
        <p:txBody>
          <a:bodyPr lIns="91440" tIns="91440" rIns="91440" bIns="91440"/>
          <a:lstStyle/>
          <a:p>
            <a:pPr lvl="0">
              <a:lnSpc>
                <a:spcPct val="90000"/>
              </a:lnSpc>
              <a:tabLst/>
              <a:defRPr sz="17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489" name="Milestone name…"/>
          <p:cNvSpPr txBox="1">
            <a:spLocks noGrp="1"/>
          </p:cNvSpPr>
          <p:nvPr>
            <p:ph type="body" sz="quarter" idx="25"/>
          </p:nvPr>
        </p:nvSpPr>
        <p:spPr>
          <a:xfrm>
            <a:off x="18293002" y="4122909"/>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490" name="Callout"/>
          <p:cNvSpPr>
            <a:spLocks noGrp="1"/>
          </p:cNvSpPr>
          <p:nvPr>
            <p:ph type="body" sz="quarter" idx="26"/>
          </p:nvPr>
        </p:nvSpPr>
        <p:spPr>
          <a:xfrm rot="5400000">
            <a:off x="2098714" y="5207687"/>
            <a:ext cx="2709336" cy="5542494"/>
          </a:xfrm>
          <a:custGeom>
            <a:avLst/>
            <a:gdLst/>
            <a:ahLst/>
            <a:cxnLst>
              <a:cxn ang="0">
                <a:pos x="wd2" y="hd2"/>
              </a:cxn>
              <a:cxn ang="5400000">
                <a:pos x="wd2" y="hd2"/>
              </a:cxn>
              <a:cxn ang="10800000">
                <a:pos x="wd2" y="hd2"/>
              </a:cxn>
              <a:cxn ang="16200000">
                <a:pos x="wd2" y="hd2"/>
              </a:cxn>
            </a:cxnLst>
            <a:rect l="0" t="0" r="r" b="b"/>
            <a:pathLst>
              <a:path w="21600" h="21600" extrusionOk="0">
                <a:moveTo>
                  <a:pt x="2025" y="0"/>
                </a:moveTo>
                <a:lnTo>
                  <a:pt x="2025" y="10245"/>
                </a:lnTo>
                <a:lnTo>
                  <a:pt x="0" y="10798"/>
                </a:lnTo>
                <a:lnTo>
                  <a:pt x="2025" y="11351"/>
                </a:lnTo>
                <a:lnTo>
                  <a:pt x="2025" y="21600"/>
                </a:lnTo>
                <a:lnTo>
                  <a:pt x="21600" y="21600"/>
                </a:lnTo>
                <a:lnTo>
                  <a:pt x="21600" y="0"/>
                </a:lnTo>
                <a:lnTo>
                  <a:pt x="2025" y="0"/>
                </a:lnTo>
                <a:close/>
              </a:path>
            </a:pathLst>
          </a:custGeom>
          <a:solidFill>
            <a:schemeClr val="accent1"/>
          </a:solidFill>
          <a:ln w="3175">
            <a:solidFill>
              <a:srgbClr val="2860F5"/>
            </a:solidFill>
            <a:round/>
          </a:ln>
        </p:spPr>
        <p:txBody>
          <a:bodyPr lIns="91440" tIns="91440" rIns="91440" bIns="91440"/>
          <a:lstStyle/>
          <a:p>
            <a:pPr lvl="0">
              <a:lnSpc>
                <a:spcPct val="90000"/>
              </a:lnSpc>
              <a:tabLst/>
              <a:defRPr sz="19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491" name="Milestone name…"/>
          <p:cNvSpPr txBox="1">
            <a:spLocks noGrp="1"/>
          </p:cNvSpPr>
          <p:nvPr>
            <p:ph type="body" sz="quarter" idx="27"/>
          </p:nvPr>
        </p:nvSpPr>
        <p:spPr>
          <a:xfrm>
            <a:off x="817802" y="7170905"/>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492" name="Callout"/>
          <p:cNvSpPr>
            <a:spLocks noGrp="1"/>
          </p:cNvSpPr>
          <p:nvPr>
            <p:ph type="body" sz="quarter" idx="28"/>
          </p:nvPr>
        </p:nvSpPr>
        <p:spPr>
          <a:xfrm rot="5400000">
            <a:off x="7923780" y="5207687"/>
            <a:ext cx="2709336" cy="5542494"/>
          </a:xfrm>
          <a:custGeom>
            <a:avLst/>
            <a:gdLst/>
            <a:ahLst/>
            <a:cxnLst>
              <a:cxn ang="0">
                <a:pos x="wd2" y="hd2"/>
              </a:cxn>
              <a:cxn ang="5400000">
                <a:pos x="wd2" y="hd2"/>
              </a:cxn>
              <a:cxn ang="10800000">
                <a:pos x="wd2" y="hd2"/>
              </a:cxn>
              <a:cxn ang="16200000">
                <a:pos x="wd2" y="hd2"/>
              </a:cxn>
            </a:cxnLst>
            <a:rect l="0" t="0" r="r" b="b"/>
            <a:pathLst>
              <a:path w="21600" h="21600" extrusionOk="0">
                <a:moveTo>
                  <a:pt x="2025" y="0"/>
                </a:moveTo>
                <a:lnTo>
                  <a:pt x="2025" y="10245"/>
                </a:lnTo>
                <a:lnTo>
                  <a:pt x="0" y="10798"/>
                </a:lnTo>
                <a:lnTo>
                  <a:pt x="2025" y="11351"/>
                </a:lnTo>
                <a:lnTo>
                  <a:pt x="2025" y="21600"/>
                </a:lnTo>
                <a:lnTo>
                  <a:pt x="21600" y="21600"/>
                </a:lnTo>
                <a:lnTo>
                  <a:pt x="21600" y="0"/>
                </a:lnTo>
                <a:lnTo>
                  <a:pt x="2025" y="0"/>
                </a:lnTo>
                <a:close/>
              </a:path>
            </a:pathLst>
          </a:custGeom>
          <a:solidFill>
            <a:srgbClr val="FFFFFF"/>
          </a:solidFill>
          <a:ln w="3175">
            <a:solidFill>
              <a:srgbClr val="2860F5"/>
            </a:solidFill>
            <a:round/>
          </a:ln>
        </p:spPr>
        <p:txBody>
          <a:bodyPr lIns="91440" tIns="91440" rIns="91440" bIns="91440"/>
          <a:lstStyle/>
          <a:p>
            <a:pPr lvl="0">
              <a:lnSpc>
                <a:spcPct val="90000"/>
              </a:lnSpc>
              <a:tabLst/>
              <a:defRPr sz="19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493" name="Milestone name…"/>
          <p:cNvSpPr txBox="1">
            <a:spLocks noGrp="1"/>
          </p:cNvSpPr>
          <p:nvPr>
            <p:ph type="body" sz="quarter" idx="29"/>
          </p:nvPr>
        </p:nvSpPr>
        <p:spPr>
          <a:xfrm>
            <a:off x="6642870" y="7170905"/>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494" name="Callout"/>
          <p:cNvSpPr>
            <a:spLocks noGrp="1"/>
          </p:cNvSpPr>
          <p:nvPr>
            <p:ph type="body" sz="quarter" idx="30"/>
          </p:nvPr>
        </p:nvSpPr>
        <p:spPr>
          <a:xfrm rot="5400000">
            <a:off x="13748846" y="5207687"/>
            <a:ext cx="2709336" cy="5542494"/>
          </a:xfrm>
          <a:custGeom>
            <a:avLst/>
            <a:gdLst/>
            <a:ahLst/>
            <a:cxnLst>
              <a:cxn ang="0">
                <a:pos x="wd2" y="hd2"/>
              </a:cxn>
              <a:cxn ang="5400000">
                <a:pos x="wd2" y="hd2"/>
              </a:cxn>
              <a:cxn ang="10800000">
                <a:pos x="wd2" y="hd2"/>
              </a:cxn>
              <a:cxn ang="16200000">
                <a:pos x="wd2" y="hd2"/>
              </a:cxn>
            </a:cxnLst>
            <a:rect l="0" t="0" r="r" b="b"/>
            <a:pathLst>
              <a:path w="21600" h="21600" extrusionOk="0">
                <a:moveTo>
                  <a:pt x="2025" y="0"/>
                </a:moveTo>
                <a:lnTo>
                  <a:pt x="2025" y="10245"/>
                </a:lnTo>
                <a:lnTo>
                  <a:pt x="0" y="10798"/>
                </a:lnTo>
                <a:lnTo>
                  <a:pt x="2025" y="11351"/>
                </a:lnTo>
                <a:lnTo>
                  <a:pt x="2025" y="21600"/>
                </a:lnTo>
                <a:lnTo>
                  <a:pt x="21600" y="21600"/>
                </a:lnTo>
                <a:lnTo>
                  <a:pt x="21600" y="0"/>
                </a:lnTo>
                <a:lnTo>
                  <a:pt x="2025" y="0"/>
                </a:lnTo>
                <a:close/>
              </a:path>
            </a:pathLst>
          </a:custGeom>
          <a:solidFill>
            <a:schemeClr val="accent3"/>
          </a:solidFill>
          <a:ln w="3175">
            <a:solidFill>
              <a:srgbClr val="2860F5"/>
            </a:solidFill>
            <a:round/>
          </a:ln>
        </p:spPr>
        <p:txBody>
          <a:bodyPr lIns="91440" tIns="91440" rIns="91440" bIns="91440"/>
          <a:lstStyle/>
          <a:p>
            <a:pPr lvl="0">
              <a:lnSpc>
                <a:spcPct val="90000"/>
              </a:lnSpc>
              <a:tabLst/>
              <a:defRPr sz="19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495" name="Milestone name…"/>
          <p:cNvSpPr txBox="1">
            <a:spLocks noGrp="1"/>
          </p:cNvSpPr>
          <p:nvPr>
            <p:ph type="body" sz="quarter" idx="31"/>
          </p:nvPr>
        </p:nvSpPr>
        <p:spPr>
          <a:xfrm>
            <a:off x="12467936" y="7170905"/>
            <a:ext cx="5134224" cy="461663"/>
          </a:xfrm>
          <a:prstGeom prst="rect">
            <a:avLst/>
          </a:prstGeom>
        </p:spPr>
        <p:txBody>
          <a:bodyPr lIns="45719" tIns="45719" rIns="45719" bIns="45719">
            <a:spAutoFit/>
          </a:bodyPr>
          <a:lstStyle/>
          <a:p>
            <a:pPr lvl="0">
              <a:spcBef>
                <a:spcPts val="0"/>
              </a:spcBef>
              <a:defRPr sz="800">
                <a:latin typeface="IBM Plex Sans Medium"/>
                <a:ea typeface="IBM Plex Sans Medium"/>
                <a:cs typeface="IBM Plex Sans Medium"/>
                <a:sym typeface="IBM Plex Sans Medium"/>
              </a:defRPr>
            </a:pPr>
            <a:r>
              <a:rPr lang="en-US"/>
              <a:t>Click to edit Master text styles</a:t>
            </a:r>
          </a:p>
          <a:p>
            <a:pPr lvl="1">
              <a:spcBef>
                <a:spcPts val="0"/>
              </a:spcBef>
              <a:defRPr sz="800">
                <a:latin typeface="IBM Plex Sans Medium"/>
                <a:ea typeface="IBM Plex Sans Medium"/>
                <a:cs typeface="IBM Plex Sans Medium"/>
                <a:sym typeface="IBM Plex Sans Medium"/>
              </a:defRPr>
            </a:pPr>
            <a:r>
              <a:rPr lang="en-US"/>
              <a:t>Second level</a:t>
            </a:r>
          </a:p>
          <a:p>
            <a:pPr lvl="2">
              <a:spcBef>
                <a:spcPts val="0"/>
              </a:spcBef>
              <a:defRPr sz="800">
                <a:latin typeface="IBM Plex Sans Medium"/>
                <a:ea typeface="IBM Plex Sans Medium"/>
                <a:cs typeface="IBM Plex Sans Medium"/>
                <a:sym typeface="IBM Plex Sans Medium"/>
              </a:defRPr>
            </a:pPr>
            <a:r>
              <a:rPr lang="en-US"/>
              <a:t>Third level</a:t>
            </a:r>
          </a:p>
        </p:txBody>
      </p:sp>
      <p:sp>
        <p:nvSpPr>
          <p:cNvPr id="496" name="Callout"/>
          <p:cNvSpPr>
            <a:spLocks noGrp="1"/>
          </p:cNvSpPr>
          <p:nvPr>
            <p:ph type="body" sz="quarter" idx="32"/>
          </p:nvPr>
        </p:nvSpPr>
        <p:spPr>
          <a:xfrm rot="5400000">
            <a:off x="19573916" y="5207687"/>
            <a:ext cx="2709336" cy="5542494"/>
          </a:xfrm>
          <a:custGeom>
            <a:avLst/>
            <a:gdLst/>
            <a:ahLst/>
            <a:cxnLst>
              <a:cxn ang="0">
                <a:pos x="wd2" y="hd2"/>
              </a:cxn>
              <a:cxn ang="5400000">
                <a:pos x="wd2" y="hd2"/>
              </a:cxn>
              <a:cxn ang="10800000">
                <a:pos x="wd2" y="hd2"/>
              </a:cxn>
              <a:cxn ang="16200000">
                <a:pos x="wd2" y="hd2"/>
              </a:cxn>
            </a:cxnLst>
            <a:rect l="0" t="0" r="r" b="b"/>
            <a:pathLst>
              <a:path w="21600" h="21600" extrusionOk="0">
                <a:moveTo>
                  <a:pt x="2025" y="0"/>
                </a:moveTo>
                <a:lnTo>
                  <a:pt x="2025" y="10245"/>
                </a:lnTo>
                <a:lnTo>
                  <a:pt x="0" y="10798"/>
                </a:lnTo>
                <a:lnTo>
                  <a:pt x="2025" y="11351"/>
                </a:lnTo>
                <a:lnTo>
                  <a:pt x="2025" y="21600"/>
                </a:lnTo>
                <a:lnTo>
                  <a:pt x="21600" y="21600"/>
                </a:lnTo>
                <a:lnTo>
                  <a:pt x="21600" y="0"/>
                </a:lnTo>
                <a:lnTo>
                  <a:pt x="2025" y="0"/>
                </a:lnTo>
                <a:close/>
              </a:path>
            </a:pathLst>
          </a:custGeom>
          <a:solidFill>
            <a:srgbClr val="FFFFFF"/>
          </a:solidFill>
          <a:ln w="3175">
            <a:solidFill>
              <a:srgbClr val="2860F5"/>
            </a:solidFill>
            <a:round/>
          </a:ln>
        </p:spPr>
        <p:txBody>
          <a:bodyPr lIns="91440" tIns="91440" rIns="91440" bIns="91440"/>
          <a:lstStyle/>
          <a:p>
            <a:pPr lvl="0">
              <a:lnSpc>
                <a:spcPct val="90000"/>
              </a:lnSpc>
              <a:tabLst/>
              <a:defRPr sz="19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497" name="Milestone name…"/>
          <p:cNvSpPr txBox="1">
            <a:spLocks noGrp="1"/>
          </p:cNvSpPr>
          <p:nvPr>
            <p:ph type="body" sz="quarter" idx="33"/>
          </p:nvPr>
        </p:nvSpPr>
        <p:spPr>
          <a:xfrm>
            <a:off x="18293002" y="7170905"/>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498" name="Callout"/>
          <p:cNvSpPr>
            <a:spLocks noGrp="1"/>
          </p:cNvSpPr>
          <p:nvPr>
            <p:ph type="body" sz="quarter" idx="34"/>
          </p:nvPr>
        </p:nvSpPr>
        <p:spPr>
          <a:xfrm rot="16200000" flipH="1">
            <a:off x="19582236" y="8262037"/>
            <a:ext cx="2694520" cy="5544610"/>
          </a:xfrm>
          <a:custGeom>
            <a:avLst/>
            <a:gdLst/>
            <a:ahLst/>
            <a:cxnLst>
              <a:cxn ang="0">
                <a:pos x="wd2" y="hd2"/>
              </a:cxn>
              <a:cxn ang="5400000">
                <a:pos x="wd2" y="hd2"/>
              </a:cxn>
              <a:cxn ang="10800000">
                <a:pos x="wd2" y="hd2"/>
              </a:cxn>
              <a:cxn ang="16200000">
                <a:pos x="wd2" y="hd2"/>
              </a:cxn>
            </a:cxnLst>
            <a:rect l="0" t="0" r="r" b="b"/>
            <a:pathLst>
              <a:path w="21600" h="21600" extrusionOk="0">
                <a:moveTo>
                  <a:pt x="1917" y="0"/>
                </a:moveTo>
                <a:lnTo>
                  <a:pt x="1917" y="20565"/>
                </a:lnTo>
                <a:lnTo>
                  <a:pt x="0" y="21052"/>
                </a:lnTo>
                <a:lnTo>
                  <a:pt x="1917" y="21538"/>
                </a:lnTo>
                <a:lnTo>
                  <a:pt x="1917" y="21592"/>
                </a:lnTo>
                <a:lnTo>
                  <a:pt x="2121" y="21592"/>
                </a:lnTo>
                <a:lnTo>
                  <a:pt x="2155" y="21600"/>
                </a:lnTo>
                <a:lnTo>
                  <a:pt x="2155" y="21592"/>
                </a:lnTo>
                <a:lnTo>
                  <a:pt x="21600" y="21592"/>
                </a:lnTo>
                <a:lnTo>
                  <a:pt x="21600" y="0"/>
                </a:lnTo>
                <a:lnTo>
                  <a:pt x="1917" y="0"/>
                </a:lnTo>
                <a:close/>
              </a:path>
            </a:pathLst>
          </a:custGeom>
          <a:solidFill>
            <a:srgbClr val="FFFFFF"/>
          </a:solidFill>
          <a:ln w="3175">
            <a:solidFill>
              <a:srgbClr val="2860F5"/>
            </a:solidFill>
            <a:round/>
          </a:ln>
        </p:spPr>
        <p:txBody>
          <a:bodyPr lIns="91440" tIns="91439" rIns="91439" bIns="91440"/>
          <a:lstStyle/>
          <a:p>
            <a:pPr lvl="0">
              <a:lnSpc>
                <a:spcPct val="90000"/>
              </a:lnSpc>
              <a:tabLst/>
              <a:defRPr sz="17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499" name="Milestone name…"/>
          <p:cNvSpPr txBox="1">
            <a:spLocks noGrp="1"/>
          </p:cNvSpPr>
          <p:nvPr>
            <p:ph type="body" sz="quarter" idx="35"/>
          </p:nvPr>
        </p:nvSpPr>
        <p:spPr>
          <a:xfrm>
            <a:off x="18293002" y="10218909"/>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500" name="Callout"/>
          <p:cNvSpPr>
            <a:spLocks noGrp="1"/>
          </p:cNvSpPr>
          <p:nvPr>
            <p:ph type="body" sz="quarter" idx="36"/>
          </p:nvPr>
        </p:nvSpPr>
        <p:spPr>
          <a:xfrm rot="16200000" flipH="1">
            <a:off x="13757170" y="8262037"/>
            <a:ext cx="2694520" cy="5544610"/>
          </a:xfrm>
          <a:custGeom>
            <a:avLst/>
            <a:gdLst/>
            <a:ahLst/>
            <a:cxnLst>
              <a:cxn ang="0">
                <a:pos x="wd2" y="hd2"/>
              </a:cxn>
              <a:cxn ang="5400000">
                <a:pos x="wd2" y="hd2"/>
              </a:cxn>
              <a:cxn ang="10800000">
                <a:pos x="wd2" y="hd2"/>
              </a:cxn>
              <a:cxn ang="16200000">
                <a:pos x="wd2" y="hd2"/>
              </a:cxn>
            </a:cxnLst>
            <a:rect l="0" t="0" r="r" b="b"/>
            <a:pathLst>
              <a:path w="21600" h="21600" extrusionOk="0">
                <a:moveTo>
                  <a:pt x="1917" y="0"/>
                </a:moveTo>
                <a:lnTo>
                  <a:pt x="1917" y="20565"/>
                </a:lnTo>
                <a:lnTo>
                  <a:pt x="0" y="21052"/>
                </a:lnTo>
                <a:lnTo>
                  <a:pt x="1917" y="21538"/>
                </a:lnTo>
                <a:lnTo>
                  <a:pt x="1917" y="21592"/>
                </a:lnTo>
                <a:lnTo>
                  <a:pt x="2121" y="21592"/>
                </a:lnTo>
                <a:lnTo>
                  <a:pt x="2155" y="21600"/>
                </a:lnTo>
                <a:lnTo>
                  <a:pt x="2155" y="21592"/>
                </a:lnTo>
                <a:lnTo>
                  <a:pt x="21600" y="21592"/>
                </a:lnTo>
                <a:lnTo>
                  <a:pt x="21600" y="0"/>
                </a:lnTo>
                <a:lnTo>
                  <a:pt x="1917" y="0"/>
                </a:lnTo>
                <a:close/>
              </a:path>
            </a:pathLst>
          </a:custGeom>
          <a:solidFill>
            <a:srgbClr val="FFFFFF"/>
          </a:solidFill>
          <a:ln w="3175">
            <a:solidFill>
              <a:srgbClr val="2860F5"/>
            </a:solidFill>
            <a:round/>
          </a:ln>
        </p:spPr>
        <p:txBody>
          <a:bodyPr lIns="91440" tIns="91439" rIns="91439" bIns="91440"/>
          <a:lstStyle/>
          <a:p>
            <a:pPr lvl="0">
              <a:lnSpc>
                <a:spcPct val="90000"/>
              </a:lnSpc>
              <a:tabLst/>
              <a:defRPr sz="17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501" name="Milestone name…"/>
          <p:cNvSpPr txBox="1">
            <a:spLocks noGrp="1"/>
          </p:cNvSpPr>
          <p:nvPr>
            <p:ph type="body" sz="quarter" idx="37"/>
          </p:nvPr>
        </p:nvSpPr>
        <p:spPr>
          <a:xfrm>
            <a:off x="12467936" y="10218907"/>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502" name="Callout"/>
          <p:cNvSpPr>
            <a:spLocks noGrp="1"/>
          </p:cNvSpPr>
          <p:nvPr>
            <p:ph type="body" sz="quarter" idx="38"/>
          </p:nvPr>
        </p:nvSpPr>
        <p:spPr>
          <a:xfrm rot="16200000" flipH="1">
            <a:off x="7932102" y="8262037"/>
            <a:ext cx="2694520" cy="5544610"/>
          </a:xfrm>
          <a:custGeom>
            <a:avLst/>
            <a:gdLst/>
            <a:ahLst/>
            <a:cxnLst>
              <a:cxn ang="0">
                <a:pos x="wd2" y="hd2"/>
              </a:cxn>
              <a:cxn ang="5400000">
                <a:pos x="wd2" y="hd2"/>
              </a:cxn>
              <a:cxn ang="10800000">
                <a:pos x="wd2" y="hd2"/>
              </a:cxn>
              <a:cxn ang="16200000">
                <a:pos x="wd2" y="hd2"/>
              </a:cxn>
            </a:cxnLst>
            <a:rect l="0" t="0" r="r" b="b"/>
            <a:pathLst>
              <a:path w="21600" h="21600" extrusionOk="0">
                <a:moveTo>
                  <a:pt x="1917" y="0"/>
                </a:moveTo>
                <a:lnTo>
                  <a:pt x="1917" y="20565"/>
                </a:lnTo>
                <a:lnTo>
                  <a:pt x="0" y="21052"/>
                </a:lnTo>
                <a:lnTo>
                  <a:pt x="1917" y="21538"/>
                </a:lnTo>
                <a:lnTo>
                  <a:pt x="1917" y="21592"/>
                </a:lnTo>
                <a:lnTo>
                  <a:pt x="2121" y="21592"/>
                </a:lnTo>
                <a:lnTo>
                  <a:pt x="2155" y="21600"/>
                </a:lnTo>
                <a:lnTo>
                  <a:pt x="2155" y="21592"/>
                </a:lnTo>
                <a:lnTo>
                  <a:pt x="21600" y="21592"/>
                </a:lnTo>
                <a:lnTo>
                  <a:pt x="21600" y="0"/>
                </a:lnTo>
                <a:lnTo>
                  <a:pt x="1917" y="0"/>
                </a:lnTo>
                <a:close/>
              </a:path>
            </a:pathLst>
          </a:custGeom>
          <a:solidFill>
            <a:srgbClr val="FFFFFF"/>
          </a:solidFill>
          <a:ln w="3175">
            <a:solidFill>
              <a:srgbClr val="2860F5"/>
            </a:solidFill>
            <a:round/>
          </a:ln>
        </p:spPr>
        <p:txBody>
          <a:bodyPr lIns="91440" tIns="91439" rIns="91439" bIns="91440"/>
          <a:lstStyle/>
          <a:p>
            <a:pPr lvl="0">
              <a:lnSpc>
                <a:spcPct val="90000"/>
              </a:lnSpc>
              <a:tabLst/>
              <a:defRPr sz="17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503" name="Milestone name…"/>
          <p:cNvSpPr txBox="1">
            <a:spLocks noGrp="1"/>
          </p:cNvSpPr>
          <p:nvPr>
            <p:ph type="body" sz="quarter" idx="39"/>
          </p:nvPr>
        </p:nvSpPr>
        <p:spPr>
          <a:xfrm>
            <a:off x="6642870" y="10218907"/>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504" name="Callout"/>
          <p:cNvSpPr>
            <a:spLocks noGrp="1"/>
          </p:cNvSpPr>
          <p:nvPr>
            <p:ph type="body" sz="quarter" idx="40"/>
          </p:nvPr>
        </p:nvSpPr>
        <p:spPr>
          <a:xfrm rot="16200000" flipH="1">
            <a:off x="2107036" y="8262037"/>
            <a:ext cx="2694520" cy="5544610"/>
          </a:xfrm>
          <a:custGeom>
            <a:avLst/>
            <a:gdLst/>
            <a:ahLst/>
            <a:cxnLst>
              <a:cxn ang="0">
                <a:pos x="wd2" y="hd2"/>
              </a:cxn>
              <a:cxn ang="5400000">
                <a:pos x="wd2" y="hd2"/>
              </a:cxn>
              <a:cxn ang="10800000">
                <a:pos x="wd2" y="hd2"/>
              </a:cxn>
              <a:cxn ang="16200000">
                <a:pos x="wd2" y="hd2"/>
              </a:cxn>
            </a:cxnLst>
            <a:rect l="0" t="0" r="r" b="b"/>
            <a:pathLst>
              <a:path w="21600" h="21600" extrusionOk="0">
                <a:moveTo>
                  <a:pt x="1917" y="0"/>
                </a:moveTo>
                <a:lnTo>
                  <a:pt x="1917" y="20565"/>
                </a:lnTo>
                <a:lnTo>
                  <a:pt x="0" y="21052"/>
                </a:lnTo>
                <a:lnTo>
                  <a:pt x="1917" y="21538"/>
                </a:lnTo>
                <a:lnTo>
                  <a:pt x="1917" y="21592"/>
                </a:lnTo>
                <a:lnTo>
                  <a:pt x="2121" y="21592"/>
                </a:lnTo>
                <a:lnTo>
                  <a:pt x="2155" y="21600"/>
                </a:lnTo>
                <a:lnTo>
                  <a:pt x="2155" y="21592"/>
                </a:lnTo>
                <a:lnTo>
                  <a:pt x="21600" y="21592"/>
                </a:lnTo>
                <a:lnTo>
                  <a:pt x="21600" y="0"/>
                </a:lnTo>
                <a:lnTo>
                  <a:pt x="1917" y="0"/>
                </a:lnTo>
                <a:close/>
              </a:path>
            </a:pathLst>
          </a:custGeom>
          <a:solidFill>
            <a:srgbClr val="FFFFFF"/>
          </a:solidFill>
          <a:ln w="3175">
            <a:solidFill>
              <a:srgbClr val="2860F5"/>
            </a:solidFill>
            <a:round/>
          </a:ln>
        </p:spPr>
        <p:txBody>
          <a:bodyPr lIns="91440" tIns="91439" rIns="91439" bIns="91440"/>
          <a:lstStyle/>
          <a:p>
            <a:pPr lvl="0">
              <a:lnSpc>
                <a:spcPct val="90000"/>
              </a:lnSpc>
              <a:tabLst/>
              <a:defRPr sz="17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505" name="Milestone name…"/>
          <p:cNvSpPr txBox="1">
            <a:spLocks noGrp="1"/>
          </p:cNvSpPr>
          <p:nvPr>
            <p:ph type="body" sz="quarter" idx="41"/>
          </p:nvPr>
        </p:nvSpPr>
        <p:spPr>
          <a:xfrm>
            <a:off x="817802" y="10218907"/>
            <a:ext cx="5134224" cy="461663"/>
          </a:xfrm>
          <a:prstGeom prst="rect">
            <a:avLst/>
          </a:prstGeom>
        </p:spPr>
        <p:txBody>
          <a:bodyPr lIns="45719" tIns="45719" rIns="45719" bIns="45719">
            <a:spAutoFit/>
          </a:bodyPr>
          <a:lstStyle>
            <a:lvl1pPr>
              <a:buClr>
                <a:schemeClr val="tx1"/>
              </a:buClr>
              <a:defRPr/>
            </a:lvl1pPr>
            <a:lvl2pPr>
              <a:buClr>
                <a:schemeClr val="tx1"/>
              </a:buClr>
              <a:defRPr/>
            </a:lvl2pPr>
            <a:lvl3pPr>
              <a:buClr>
                <a:schemeClr val="tx1"/>
              </a:buClr>
              <a:defRPr/>
            </a:lvl3pPr>
          </a:lstStyle>
          <a:p>
            <a:pPr lvl="0">
              <a:spcBef>
                <a:spcPts val="0"/>
              </a:spcBef>
              <a:defRPr sz="800">
                <a:solidFill>
                  <a:srgbClr val="000000"/>
                </a:solidFill>
                <a:latin typeface="IBM Plex Sans Medium"/>
                <a:ea typeface="IBM Plex Sans Medium"/>
                <a:cs typeface="IBM Plex Sans Medium"/>
                <a:sym typeface="IBM Plex Sans Medium"/>
              </a:defRPr>
            </a:pPr>
            <a:r>
              <a:rPr lang="en-US"/>
              <a:t>Click to edit Master text styles</a:t>
            </a:r>
          </a:p>
          <a:p>
            <a:pPr lvl="1">
              <a:spcBef>
                <a:spcPts val="0"/>
              </a:spcBef>
              <a:defRPr sz="800">
                <a:solidFill>
                  <a:srgbClr val="000000"/>
                </a:solidFill>
                <a:latin typeface="IBM Plex Sans Medium"/>
                <a:ea typeface="IBM Plex Sans Medium"/>
                <a:cs typeface="IBM Plex Sans Medium"/>
                <a:sym typeface="IBM Plex Sans Medium"/>
              </a:defRPr>
            </a:pPr>
            <a:r>
              <a:rPr lang="en-US"/>
              <a:t>Second level</a:t>
            </a:r>
          </a:p>
          <a:p>
            <a:pPr lvl="2">
              <a:spcBef>
                <a:spcPts val="0"/>
              </a:spcBef>
              <a:defRPr sz="800">
                <a:solidFill>
                  <a:srgbClr val="000000"/>
                </a:solidFill>
                <a:latin typeface="IBM Plex Sans Medium"/>
                <a:ea typeface="IBM Plex Sans Medium"/>
                <a:cs typeface="IBM Plex Sans Medium"/>
                <a:sym typeface="IBM Plex Sans Medium"/>
              </a:defRPr>
            </a:pPr>
            <a:r>
              <a:rPr lang="en-US"/>
              <a:t>Third level</a:t>
            </a:r>
          </a:p>
        </p:txBody>
      </p:sp>
      <p:sp>
        <p:nvSpPr>
          <p:cNvPr id="4" name="Rectangle 3">
            <a:extLst>
              <a:ext uri="{FF2B5EF4-FFF2-40B4-BE49-F238E27FC236}">
                <a16:creationId xmlns:a16="http://schemas.microsoft.com/office/drawing/2014/main" id="{EA6F809D-2105-3D4C-A44B-27B983C0CCED}"/>
              </a:ext>
            </a:extLst>
          </p:cNvPr>
          <p:cNvSpPr/>
          <p:nvPr userDrawn="1"/>
        </p:nvSpPr>
        <p:spPr bwMode="auto">
          <a:xfrm>
            <a:off x="18637578" y="1527030"/>
            <a:ext cx="268224" cy="268224"/>
          </a:xfrm>
          <a:prstGeom prst="rect">
            <a:avLst/>
          </a:prstGeom>
          <a:solidFill>
            <a:schemeClr val="bg1"/>
          </a:solidFill>
          <a:ln w="3175">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6000" tIns="96000" rIns="96000" bIns="96000" numCol="1" rtlCol="0" anchor="t" anchorCtr="0" compatLnSpc="1">
            <a:prstTxWarp prst="textNoShape">
              <a:avLst/>
            </a:prstTxWarp>
          </a:bodyPr>
          <a:lstStyle/>
          <a:p>
            <a:pPr marL="0" marR="0" indent="0" algn="l" defTabSz="2438340" rtl="0" eaLnBrk="1" fontAlgn="base" latinLnBrk="0" hangingPunct="1">
              <a:lnSpc>
                <a:spcPct val="90000"/>
              </a:lnSpc>
              <a:spcBef>
                <a:spcPct val="0"/>
              </a:spcBef>
              <a:spcAft>
                <a:spcPct val="0"/>
              </a:spcAft>
              <a:buClrTx/>
              <a:buSzTx/>
              <a:buFontTx/>
              <a:buNone/>
              <a:tabLst/>
            </a:pPr>
            <a:endParaRPr kumimoji="0" lang="en-US" sz="1866" b="0" i="0" u="none" strike="noStrike" cap="none" normalizeH="0" baseline="0" dirty="0">
              <a:ln>
                <a:noFill/>
              </a:ln>
              <a:solidFill>
                <a:srgbClr val="191919"/>
              </a:solidFill>
              <a:effectLst/>
              <a:latin typeface="IBM Plex Sans" panose="020B0503050203000203" pitchFamily="34" charset="0"/>
            </a:endParaRPr>
          </a:p>
        </p:txBody>
      </p:sp>
      <p:sp>
        <p:nvSpPr>
          <p:cNvPr id="83" name="Rectangle 82">
            <a:extLst>
              <a:ext uri="{FF2B5EF4-FFF2-40B4-BE49-F238E27FC236}">
                <a16:creationId xmlns:a16="http://schemas.microsoft.com/office/drawing/2014/main" id="{309BD100-828D-644C-9DB5-04D9CA61A960}"/>
              </a:ext>
            </a:extLst>
          </p:cNvPr>
          <p:cNvSpPr/>
          <p:nvPr userDrawn="1"/>
        </p:nvSpPr>
        <p:spPr bwMode="auto">
          <a:xfrm>
            <a:off x="20489334" y="1527030"/>
            <a:ext cx="268224" cy="268224"/>
          </a:xfrm>
          <a:prstGeom prst="rect">
            <a:avLst/>
          </a:prstGeom>
          <a:solidFill>
            <a:schemeClr val="accent1"/>
          </a:solidFill>
          <a:ln w="3175">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6000" tIns="96000" rIns="96000" bIns="96000" numCol="1" rtlCol="0" anchor="t" anchorCtr="0" compatLnSpc="1">
            <a:prstTxWarp prst="textNoShape">
              <a:avLst/>
            </a:prstTxWarp>
          </a:bodyPr>
          <a:lstStyle/>
          <a:p>
            <a:pPr marL="0" marR="0" indent="0" algn="l" defTabSz="2438340" rtl="0" eaLnBrk="1" fontAlgn="base" latinLnBrk="0" hangingPunct="1">
              <a:lnSpc>
                <a:spcPct val="90000"/>
              </a:lnSpc>
              <a:spcBef>
                <a:spcPct val="0"/>
              </a:spcBef>
              <a:spcAft>
                <a:spcPct val="0"/>
              </a:spcAft>
              <a:buClrTx/>
              <a:buSzTx/>
              <a:buFontTx/>
              <a:buNone/>
              <a:tabLst/>
            </a:pPr>
            <a:endParaRPr kumimoji="0" lang="en-US" sz="1866" b="0" i="0" u="none" strike="noStrike" cap="none" normalizeH="0" baseline="0" dirty="0">
              <a:ln>
                <a:noFill/>
              </a:ln>
              <a:solidFill>
                <a:srgbClr val="191919"/>
              </a:solidFill>
              <a:effectLst/>
              <a:latin typeface="IBM Plex Sans" panose="020B0503050203000203" pitchFamily="34" charset="0"/>
            </a:endParaRPr>
          </a:p>
        </p:txBody>
      </p:sp>
      <p:sp>
        <p:nvSpPr>
          <p:cNvPr id="84" name="Rectangle 83">
            <a:extLst>
              <a:ext uri="{FF2B5EF4-FFF2-40B4-BE49-F238E27FC236}">
                <a16:creationId xmlns:a16="http://schemas.microsoft.com/office/drawing/2014/main" id="{F4BC782A-6E9C-FC41-8960-378751D07AA6}"/>
              </a:ext>
            </a:extLst>
          </p:cNvPr>
          <p:cNvSpPr/>
          <p:nvPr userDrawn="1"/>
        </p:nvSpPr>
        <p:spPr bwMode="auto">
          <a:xfrm>
            <a:off x="22625642" y="1527030"/>
            <a:ext cx="268224" cy="268224"/>
          </a:xfrm>
          <a:prstGeom prst="rect">
            <a:avLst/>
          </a:prstGeom>
          <a:solidFill>
            <a:schemeClr val="accent3"/>
          </a:solidFill>
          <a:ln w="3175">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6000" tIns="96000" rIns="96000" bIns="96000" numCol="1" rtlCol="0" anchor="t" anchorCtr="0" compatLnSpc="1">
            <a:prstTxWarp prst="textNoShape">
              <a:avLst/>
            </a:prstTxWarp>
          </a:bodyPr>
          <a:lstStyle/>
          <a:p>
            <a:pPr marL="0" marR="0" indent="0" algn="l" defTabSz="2438340" rtl="0" eaLnBrk="1" fontAlgn="base" latinLnBrk="0" hangingPunct="1">
              <a:lnSpc>
                <a:spcPct val="90000"/>
              </a:lnSpc>
              <a:spcBef>
                <a:spcPct val="0"/>
              </a:spcBef>
              <a:spcAft>
                <a:spcPct val="0"/>
              </a:spcAft>
              <a:buClrTx/>
              <a:buSzTx/>
              <a:buFontTx/>
              <a:buNone/>
              <a:tabLst/>
            </a:pPr>
            <a:endParaRPr kumimoji="0" lang="en-US" sz="1866" b="0" i="0" u="none" strike="noStrike" cap="none" normalizeH="0" baseline="0" dirty="0">
              <a:ln>
                <a:noFill/>
              </a:ln>
              <a:solidFill>
                <a:srgbClr val="191919"/>
              </a:solidFill>
              <a:effectLst/>
              <a:latin typeface="IBM Plex Sans" panose="020B0503050203000203" pitchFamily="34" charset="0"/>
            </a:endParaRPr>
          </a:p>
        </p:txBody>
      </p:sp>
    </p:spTree>
    <p:extLst>
      <p:ext uri="{BB962C8B-B14F-4D97-AF65-F5344CB8AC3E}">
        <p14:creationId xmlns:p14="http://schemas.microsoft.com/office/powerpoint/2010/main" val="2789858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 preserve="1">
  <p:cSld name="title, text (1/4), pyramid">
    <p:bg>
      <p:bgPr>
        <a:solidFill>
          <a:srgbClr val="F2F3F8"/>
        </a:solidFill>
        <a:effectLst/>
      </p:bgPr>
    </p:bg>
    <p:spTree>
      <p:nvGrpSpPr>
        <p:cNvPr id="1" name=""/>
        <p:cNvGrpSpPr/>
        <p:nvPr/>
      </p:nvGrpSpPr>
      <p:grpSpPr>
        <a:xfrm>
          <a:off x="0" y="0"/>
          <a:ext cx="0" cy="0"/>
          <a:chOff x="0" y="0"/>
          <a:chExt cx="0" cy="0"/>
        </a:xfrm>
      </p:grpSpPr>
      <p:sp>
        <p:nvSpPr>
          <p:cNvPr id="512" name="AutoShape 6"/>
          <p:cNvSpPr>
            <a:spLocks noGrp="1"/>
          </p:cNvSpPr>
          <p:nvPr>
            <p:ph type="body" idx="13"/>
          </p:nvPr>
        </p:nvSpPr>
        <p:spPr>
          <a:xfrm>
            <a:off x="5485104" y="660399"/>
            <a:ext cx="13413792" cy="11931534"/>
          </a:xfrm>
          <a:prstGeom prst="triangle">
            <a:avLst/>
          </a:prstGeom>
          <a:solidFill>
            <a:srgbClr val="000000"/>
          </a:solidFill>
        </p:spPr>
        <p:txBody>
          <a:bodyPr lIns="91439" tIns="91439" rIns="91439" bIns="91439"/>
          <a:lstStyle>
            <a:lvl1pPr>
              <a:defRPr>
                <a:solidFill>
                  <a:schemeClr val="bg1"/>
                </a:solidFill>
              </a:defRPr>
            </a:lvl1pPr>
          </a:lstStyle>
          <a:p>
            <a:pPr lvl="0" algn="ctr" defTabSz="1828754">
              <a:lnSpc>
                <a:spcPct val="90000"/>
              </a:lnSpc>
              <a:spcBef>
                <a:spcPts val="2134"/>
              </a:spcBef>
              <a:tabLst/>
              <a:defRPr sz="9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r>
              <a:rPr lang="en-US"/>
              <a:t>Click to edit Master text styles</a:t>
            </a:r>
          </a:p>
        </p:txBody>
      </p:sp>
      <p:sp>
        <p:nvSpPr>
          <p:cNvPr id="513" name="AutoShape 3"/>
          <p:cNvSpPr>
            <a:spLocks noGrp="1"/>
          </p:cNvSpPr>
          <p:nvPr>
            <p:ph type="body" sz="quarter" idx="14"/>
          </p:nvPr>
        </p:nvSpPr>
        <p:spPr>
          <a:xfrm rot="10800000">
            <a:off x="8856689" y="6626161"/>
            <a:ext cx="6697218" cy="5965770"/>
          </a:xfrm>
          <a:prstGeom prst="triangle">
            <a:avLst/>
          </a:prstGeom>
          <a:solidFill>
            <a:schemeClr val="accent2"/>
          </a:solidFill>
        </p:spPr>
        <p:txBody>
          <a:bodyPr lIns="91439" tIns="91439" rIns="91439" bIns="91439" anchor="ctr"/>
          <a:lstStyle>
            <a:lvl1pPr>
              <a:defRPr b="0" i="0">
                <a:solidFill>
                  <a:schemeClr val="bg1"/>
                </a:solidFill>
                <a:latin typeface="IBM Plex Sans" panose="020B0503050203000203" pitchFamily="34" charset="0"/>
              </a:defRPr>
            </a:lvl1pPr>
          </a:lstStyle>
          <a:p>
            <a:pPr lvl="0" algn="ctr" defTabSz="1828754">
              <a:lnSpc>
                <a:spcPct val="90000"/>
              </a:lnSpc>
              <a:spcBef>
                <a:spcPts val="2134"/>
              </a:spcBef>
              <a:tabLst/>
              <a:defRPr sz="900">
                <a:solidFill>
                  <a:srgbClr val="000000"/>
                </a:solidFill>
                <a:latin typeface="IBM Plex Sans ExtraLight"/>
                <a:ea typeface="IBM Plex Sans ExtraLight"/>
                <a:cs typeface="IBM Plex Sans ExtraLight"/>
                <a:sym typeface="IBM Plex Sans ExtraLight"/>
              </a:defRPr>
            </a:pPr>
            <a:r>
              <a:rPr lang="en-US"/>
              <a:t>Click to edit Master text styles</a:t>
            </a:r>
          </a:p>
        </p:txBody>
      </p:sp>
      <p:sp>
        <p:nvSpPr>
          <p:cNvPr id="514" name="Body Level One…"/>
          <p:cNvSpPr txBox="1">
            <a:spLocks noGrp="1"/>
          </p:cNvSpPr>
          <p:nvPr>
            <p:ph type="body" sz="quarter" idx="1"/>
          </p:nvPr>
        </p:nvSpPr>
        <p:spPr>
          <a:xfrm>
            <a:off x="512062" y="3608833"/>
            <a:ext cx="5050536" cy="8015902"/>
          </a:xfrm>
          <a:prstGeom prst="rect">
            <a:avLst/>
          </a:prstGeom>
        </p:spPr>
        <p:txBody>
          <a:bodyPr/>
          <a:lstStyle>
            <a:lvl1pPr>
              <a:buClr>
                <a:schemeClr val="tx1"/>
              </a:buClr>
              <a:defRPr>
                <a:solidFill>
                  <a:srgbClr val="000000"/>
                </a:solidFill>
              </a:defRPr>
            </a:lvl1pPr>
            <a:lvl2pPr marL="335892" indent="-335892">
              <a:buClr>
                <a:schemeClr val="tx1"/>
              </a:buClr>
              <a:defRPr>
                <a:solidFill>
                  <a:srgbClr val="000000"/>
                </a:solidFill>
              </a:defRPr>
            </a:lvl2pPr>
            <a:lvl3pPr marL="814420" indent="-276802">
              <a:buClr>
                <a:schemeClr val="tx1"/>
              </a:buClr>
              <a:defRPr>
                <a:solidFill>
                  <a:srgbClr val="000000"/>
                </a:solidFill>
              </a:defRPr>
            </a:lvl3pPr>
            <a:lvl4pPr marL="1539338" indent="-379434">
              <a:buClr>
                <a:schemeClr val="tx1"/>
              </a:buClr>
              <a:defRPr>
                <a:solidFill>
                  <a:srgbClr val="000000"/>
                </a:solidFill>
              </a:defRPr>
            </a:lvl4pPr>
            <a:lvl5pPr marL="2020718" indent="-335892">
              <a:buClr>
                <a:schemeClr val="tx1"/>
              </a:buClr>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15" name="Slide Number"/>
          <p:cNvSpPr txBox="1">
            <a:spLocks noGrp="1"/>
          </p:cNvSpPr>
          <p:nvPr>
            <p:ph type="sldNum" sz="quarter" idx="2"/>
          </p:nvPr>
        </p:nvSpPr>
        <p:spPr>
          <a:prstGeom prst="rect">
            <a:avLst/>
          </a:prstGeom>
        </p:spPr>
        <p:txBody>
          <a:bodyPr/>
          <a:lstStyle>
            <a:lvl1pPr>
              <a:defRPr>
                <a:solidFill>
                  <a:schemeClr val="tx1"/>
                </a:solidFill>
              </a:defRPr>
            </a:lvl1pPr>
          </a:lstStyle>
          <a:p>
            <a:fld id="{86CB4B4D-7CA3-9044-876B-883B54F8677D}" type="slidenum">
              <a:rPr lang="en-US" smtClean="0"/>
              <a:pPr/>
              <a:t>‹#›</a:t>
            </a:fld>
            <a:endParaRPr lang="en-US" dirty="0"/>
          </a:p>
        </p:txBody>
      </p:sp>
      <p:sp>
        <p:nvSpPr>
          <p:cNvPr id="516" name="Title Text"/>
          <p:cNvSpPr txBox="1">
            <a:spLocks noGrp="1"/>
          </p:cNvSpPr>
          <p:nvPr>
            <p:ph type="title"/>
          </p:nvPr>
        </p:nvSpPr>
        <p:spPr>
          <a:xfrm>
            <a:off x="473761" y="449376"/>
            <a:ext cx="9289974" cy="1682496"/>
          </a:xfrm>
          <a:prstGeom prst="rect">
            <a:avLst/>
          </a:prstGeom>
        </p:spPr>
        <p:txBody>
          <a:bodyPr/>
          <a:lstStyle>
            <a:lvl1pPr>
              <a:defRPr>
                <a:solidFill>
                  <a:schemeClr val="tx1"/>
                </a:solidFill>
              </a:defRPr>
            </a:lvl1pPr>
          </a:lstStyle>
          <a:p>
            <a:r>
              <a:rPr lang="en-US"/>
              <a:t>Click to edit Master title style</a:t>
            </a:r>
            <a:endParaRPr dirty="0"/>
          </a:p>
        </p:txBody>
      </p:sp>
      <p:sp>
        <p:nvSpPr>
          <p:cNvPr id="517" name="Text Box 7"/>
          <p:cNvSpPr txBox="1">
            <a:spLocks noGrp="1"/>
          </p:cNvSpPr>
          <p:nvPr>
            <p:ph type="body" sz="quarter" idx="15"/>
          </p:nvPr>
        </p:nvSpPr>
        <p:spPr>
          <a:xfrm>
            <a:off x="10725248" y="8201393"/>
            <a:ext cx="2990576" cy="609602"/>
          </a:xfrm>
          <a:prstGeom prst="rect">
            <a:avLst/>
          </a:prstGeom>
        </p:spPr>
        <p:txBody>
          <a:bodyPr lIns="0" tIns="0" rIns="0" bIns="0"/>
          <a:lstStyle>
            <a:lvl1pPr algn="ctr" defTabSz="1828754">
              <a:spcBef>
                <a:spcPts val="1600"/>
              </a:spcBef>
              <a:defRPr sz="2666"/>
            </a:lvl1pPr>
          </a:lstStyle>
          <a:p>
            <a:pPr lvl="0"/>
            <a:r>
              <a:rPr lang="en-US"/>
              <a:t>Click to edit Master text styles</a:t>
            </a:r>
          </a:p>
        </p:txBody>
      </p:sp>
      <p:sp>
        <p:nvSpPr>
          <p:cNvPr id="518" name="AutoShape 4"/>
          <p:cNvSpPr txBox="1">
            <a:spLocks noGrp="1"/>
          </p:cNvSpPr>
          <p:nvPr>
            <p:ph type="body" sz="quarter" idx="16"/>
          </p:nvPr>
        </p:nvSpPr>
        <p:spPr>
          <a:xfrm>
            <a:off x="11279344" y="3593521"/>
            <a:ext cx="1853184" cy="609602"/>
          </a:xfrm>
          <a:prstGeom prst="rect">
            <a:avLst/>
          </a:prstGeom>
        </p:spPr>
        <p:txBody>
          <a:bodyPr/>
          <a:lstStyle>
            <a:lvl1pPr algn="ctr" defTabSz="1828754">
              <a:spcBef>
                <a:spcPts val="1600"/>
              </a:spcBef>
              <a:defRPr sz="2666"/>
            </a:lvl1pPr>
          </a:lstStyle>
          <a:p>
            <a:pPr lvl="0"/>
            <a:r>
              <a:rPr lang="en-US"/>
              <a:t>Click to edit Master text styles</a:t>
            </a:r>
          </a:p>
        </p:txBody>
      </p:sp>
      <p:sp>
        <p:nvSpPr>
          <p:cNvPr id="519" name="AutoShape 4"/>
          <p:cNvSpPr txBox="1">
            <a:spLocks noGrp="1"/>
          </p:cNvSpPr>
          <p:nvPr>
            <p:ph type="body" sz="quarter" idx="17"/>
          </p:nvPr>
        </p:nvSpPr>
        <p:spPr>
          <a:xfrm>
            <a:off x="7928493" y="9639745"/>
            <a:ext cx="1849162" cy="609602"/>
          </a:xfrm>
          <a:prstGeom prst="rect">
            <a:avLst/>
          </a:prstGeom>
        </p:spPr>
        <p:txBody>
          <a:bodyPr/>
          <a:lstStyle>
            <a:lvl1pPr algn="ctr" defTabSz="1828754">
              <a:spcBef>
                <a:spcPts val="1600"/>
              </a:spcBef>
              <a:defRPr sz="2666"/>
            </a:lvl1pPr>
          </a:lstStyle>
          <a:p>
            <a:pPr lvl="0"/>
            <a:r>
              <a:rPr lang="en-US"/>
              <a:t>Click to edit Master text styles</a:t>
            </a:r>
          </a:p>
        </p:txBody>
      </p:sp>
      <p:sp>
        <p:nvSpPr>
          <p:cNvPr id="520" name="AutoShape 5"/>
          <p:cNvSpPr txBox="1">
            <a:spLocks noGrp="1"/>
          </p:cNvSpPr>
          <p:nvPr>
            <p:ph type="body" sz="quarter" idx="18"/>
          </p:nvPr>
        </p:nvSpPr>
        <p:spPr>
          <a:xfrm>
            <a:off x="14750696" y="9639745"/>
            <a:ext cx="1853184" cy="609602"/>
          </a:xfrm>
          <a:prstGeom prst="rect">
            <a:avLst/>
          </a:prstGeom>
        </p:spPr>
        <p:txBody>
          <a:bodyPr/>
          <a:lstStyle>
            <a:lvl1pPr algn="ctr" defTabSz="1828754">
              <a:spcBef>
                <a:spcPts val="1600"/>
              </a:spcBef>
              <a:defRPr sz="2666"/>
            </a:lvl1pPr>
          </a:lstStyle>
          <a:p>
            <a:pPr lvl="0"/>
            <a:r>
              <a:rPr lang="en-US"/>
              <a:t>Click to edit Master text styles</a:t>
            </a:r>
          </a:p>
        </p:txBody>
      </p:sp>
      <p:sp>
        <p:nvSpPr>
          <p:cNvPr id="2" name="Footer Placeholder 1">
            <a:extLst>
              <a:ext uri="{FF2B5EF4-FFF2-40B4-BE49-F238E27FC236}">
                <a16:creationId xmlns:a16="http://schemas.microsoft.com/office/drawing/2014/main" id="{7685F4B5-1CF3-0E4F-BFAC-EFEA8BE92098}"/>
              </a:ext>
            </a:extLst>
          </p:cNvPr>
          <p:cNvSpPr>
            <a:spLocks noGrp="1"/>
          </p:cNvSpPr>
          <p:nvPr>
            <p:ph type="ftr" sz="quarter" idx="19"/>
          </p:nvPr>
        </p:nvSpPr>
        <p:spPr/>
        <p:txBody>
          <a:bodyPr/>
          <a:lstStyle>
            <a:lvl1pPr>
              <a:defRPr>
                <a:solidFill>
                  <a:schemeClr val="tx1"/>
                </a:solidFill>
              </a:defRPr>
            </a:lvl1pPr>
          </a:lstStyle>
          <a:p>
            <a:endParaRPr lang="en-US" dirty="0"/>
          </a:p>
        </p:txBody>
      </p:sp>
    </p:spTree>
    <p:extLst>
      <p:ext uri="{BB962C8B-B14F-4D97-AF65-F5344CB8AC3E}">
        <p14:creationId xmlns:p14="http://schemas.microsoft.com/office/powerpoint/2010/main" val="19840660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ab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2" y="449376"/>
            <a:ext cx="5074920"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6" name="Table Placeholder 5">
            <a:extLst>
              <a:ext uri="{FF2B5EF4-FFF2-40B4-BE49-F238E27FC236}">
                <a16:creationId xmlns:a16="http://schemas.microsoft.com/office/drawing/2014/main" id="{8A87D419-81BD-4340-82A3-A011578E2747}"/>
              </a:ext>
            </a:extLst>
          </p:cNvPr>
          <p:cNvSpPr>
            <a:spLocks noGrp="1"/>
          </p:cNvSpPr>
          <p:nvPr>
            <p:ph type="tbl" sz="quarter" idx="12"/>
          </p:nvPr>
        </p:nvSpPr>
        <p:spPr>
          <a:xfrm>
            <a:off x="6656119" y="546100"/>
            <a:ext cx="17190166" cy="11078632"/>
          </a:xfrm>
        </p:spPr>
        <p:txBody>
          <a:bodyPr/>
          <a:lstStyle>
            <a:lvl1pPr>
              <a:defRPr>
                <a:solidFill>
                  <a:schemeClr val="tx1"/>
                </a:solidFill>
              </a:defRPr>
            </a:lvl1pPr>
          </a:lstStyle>
          <a:p>
            <a:r>
              <a:rPr lang="en-US" dirty="0"/>
              <a:t>Click icon to add table</a:t>
            </a:r>
          </a:p>
        </p:txBody>
      </p:sp>
    </p:spTree>
    <p:extLst>
      <p:ext uri="{BB962C8B-B14F-4D97-AF65-F5344CB8AC3E}">
        <p14:creationId xmlns:p14="http://schemas.microsoft.com/office/powerpoint/2010/main" val="2467442787"/>
      </p:ext>
    </p:extLst>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0" y="449376"/>
            <a:ext cx="1726387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2710869" y="3598206"/>
            <a:ext cx="11139730" cy="802229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6"/>
          <p:cNvSpPr>
            <a:spLocks noGrp="1"/>
          </p:cNvSpPr>
          <p:nvPr>
            <p:ph sz="quarter" idx="13"/>
          </p:nvPr>
        </p:nvSpPr>
        <p:spPr>
          <a:xfrm>
            <a:off x="477899" y="3508469"/>
            <a:ext cx="11195238" cy="8116266"/>
          </a:xfrm>
        </p:spPr>
        <p:txBody>
          <a:bodyPr/>
          <a:lstStyle>
            <a:lvl1pPr>
              <a:defRPr sz="64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608440074"/>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pic>
        <p:nvPicPr>
          <p:cNvPr id="11" name="Picture 4" descr="Picture 4">
            <a:extLst>
              <a:ext uri="{FF2B5EF4-FFF2-40B4-BE49-F238E27FC236}">
                <a16:creationId xmlns:a16="http://schemas.microsoft.com/office/drawing/2014/main" id="{EF05A6F0-ED41-8D46-B0FE-712BC2E23FA3}"/>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flipH="1">
            <a:off x="1" y="-2"/>
            <a:ext cx="24383994" cy="6874936"/>
          </a:xfrm>
          <a:prstGeom prst="rect">
            <a:avLst/>
          </a:prstGeom>
          <a:ln w="12700">
            <a:miter lim="400000"/>
          </a:ln>
        </p:spPr>
      </p:pic>
      <p:sp>
        <p:nvSpPr>
          <p:cNvPr id="9" name="Content Placeholder 5"/>
          <p:cNvSpPr>
            <a:spLocks noGrp="1"/>
          </p:cNvSpPr>
          <p:nvPr>
            <p:ph sz="quarter" idx="17"/>
          </p:nvPr>
        </p:nvSpPr>
        <p:spPr>
          <a:xfrm>
            <a:off x="12192000" y="6870353"/>
            <a:ext cx="6096000" cy="6862234"/>
          </a:xfrm>
          <a:solidFill>
            <a:schemeClr val="bg2"/>
          </a:solidFill>
          <a:ln w="19050">
            <a:solidFill>
              <a:schemeClr val="bg2"/>
            </a:solidFill>
          </a:ln>
        </p:spPr>
        <p:txBody>
          <a:bodyPr lIns="192024" tIns="201168" rIns="192024" bIns="228600"/>
          <a:lstStyle>
            <a:lvl1pPr>
              <a:defRPr>
                <a:solidFill>
                  <a:schemeClr val="tx1"/>
                </a:solidFill>
              </a:defRPr>
            </a:lvl1pPr>
          </a:lstStyle>
          <a:p>
            <a:pPr lvl="0"/>
            <a:r>
              <a:rPr lang="en-US"/>
              <a:t>Click to edit Master text styles</a:t>
            </a:r>
          </a:p>
        </p:txBody>
      </p:sp>
      <p:sp>
        <p:nvSpPr>
          <p:cNvPr id="10" name="Content Placeholder 10"/>
          <p:cNvSpPr>
            <a:spLocks noGrp="1"/>
          </p:cNvSpPr>
          <p:nvPr>
            <p:ph sz="quarter" idx="18"/>
          </p:nvPr>
        </p:nvSpPr>
        <p:spPr>
          <a:xfrm>
            <a:off x="18288000" y="6870353"/>
            <a:ext cx="6096000" cy="6862234"/>
          </a:xfrm>
          <a:solidFill>
            <a:schemeClr val="bg2"/>
          </a:solidFill>
          <a:ln w="19050">
            <a:solidFill>
              <a:schemeClr val="bg2"/>
            </a:solidFill>
          </a:ln>
        </p:spPr>
        <p:txBody>
          <a:bodyPr lIns="192024" tIns="201168" rIns="192024" bIns="228600"/>
          <a:lstStyle>
            <a:lvl1pPr>
              <a:defRPr>
                <a:solidFill>
                  <a:schemeClr val="tx1"/>
                </a:solidFill>
              </a:defRPr>
            </a:lvl1pPr>
          </a:lstStyle>
          <a:p>
            <a:pPr lvl="0"/>
            <a:r>
              <a:rPr lang="en-US"/>
              <a:t>Click to edit Master text styles</a:t>
            </a:r>
          </a:p>
        </p:txBody>
      </p:sp>
      <p:sp>
        <p:nvSpPr>
          <p:cNvPr id="12" name="Content Placeholder 13"/>
          <p:cNvSpPr>
            <a:spLocks noGrp="1"/>
          </p:cNvSpPr>
          <p:nvPr>
            <p:ph sz="quarter" idx="19"/>
          </p:nvPr>
        </p:nvSpPr>
        <p:spPr>
          <a:xfrm>
            <a:off x="6096002" y="6870354"/>
            <a:ext cx="6096000" cy="6862232"/>
          </a:xfrm>
          <a:solidFill>
            <a:schemeClr val="bg2"/>
          </a:solidFill>
          <a:ln w="19050">
            <a:solidFill>
              <a:schemeClr val="bg2"/>
            </a:solidFill>
          </a:ln>
        </p:spPr>
        <p:txBody>
          <a:bodyPr lIns="192024" tIns="201168" rIns="192024" bIns="228600"/>
          <a:lstStyle>
            <a:lvl1pPr>
              <a:defRPr>
                <a:solidFill>
                  <a:schemeClr val="tx1"/>
                </a:solidFill>
              </a:defRPr>
            </a:lvl1pPr>
          </a:lstStyle>
          <a:p>
            <a:pPr lvl="0"/>
            <a:r>
              <a:rPr lang="en-US"/>
              <a:t>Click to edit Master text styles</a:t>
            </a:r>
          </a:p>
        </p:txBody>
      </p:sp>
      <p:sp>
        <p:nvSpPr>
          <p:cNvPr id="13" name="Content Placeholder 6"/>
          <p:cNvSpPr>
            <a:spLocks noGrp="1"/>
          </p:cNvSpPr>
          <p:nvPr>
            <p:ph sz="quarter" idx="20"/>
          </p:nvPr>
        </p:nvSpPr>
        <p:spPr>
          <a:xfrm>
            <a:off x="0" y="6870354"/>
            <a:ext cx="6096000" cy="6862232"/>
          </a:xfrm>
          <a:solidFill>
            <a:schemeClr val="bg2"/>
          </a:solidFill>
          <a:ln w="19050">
            <a:solidFill>
              <a:schemeClr val="bg2"/>
            </a:solidFill>
          </a:ln>
        </p:spPr>
        <p:txBody>
          <a:bodyPr lIns="192024" tIns="201168" rIns="192024" bIns="228600"/>
          <a:lstStyle>
            <a:lvl1pPr>
              <a:defRPr>
                <a:solidFill>
                  <a:schemeClr val="tx1"/>
                </a:solidFill>
              </a:defRPr>
            </a:lvl1pPr>
          </a:lstStyle>
          <a:p>
            <a:pPr lvl="0"/>
            <a:r>
              <a:rPr lang="en-US"/>
              <a:t>Click to edit Master text styles</a:t>
            </a:r>
          </a:p>
        </p:txBody>
      </p:sp>
      <p:sp>
        <p:nvSpPr>
          <p:cNvPr id="2" name="Title 1"/>
          <p:cNvSpPr>
            <a:spLocks noGrp="1"/>
          </p:cNvSpPr>
          <p:nvPr>
            <p:ph type="title"/>
          </p:nvPr>
        </p:nvSpPr>
        <p:spPr>
          <a:xfrm>
            <a:off x="473760" y="449376"/>
            <a:ext cx="17263872" cy="1682496"/>
          </a:xfrm>
          <a:noFill/>
          <a:ln>
            <a:noFill/>
          </a:ln>
        </p:spPr>
        <p:txBody>
          <a:bodyPr lIns="0" tIns="0" rIns="0" bIns="0"/>
          <a:lstStyle>
            <a:lvl1pPr>
              <a:defRPr sz="6400">
                <a:solidFill>
                  <a:schemeClr val="bg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grpSp>
        <p:nvGrpSpPr>
          <p:cNvPr id="14" name="Group 11">
            <a:extLst>
              <a:ext uri="{FF2B5EF4-FFF2-40B4-BE49-F238E27FC236}">
                <a16:creationId xmlns:a16="http://schemas.microsoft.com/office/drawing/2014/main" id="{FE67721E-AEDF-ED42-A671-5ED2F49F58AD}"/>
              </a:ext>
            </a:extLst>
          </p:cNvPr>
          <p:cNvGrpSpPr/>
          <p:nvPr userDrawn="1"/>
        </p:nvGrpSpPr>
        <p:grpSpPr>
          <a:xfrm>
            <a:off x="6096003" y="7469204"/>
            <a:ext cx="12192002" cy="4513496"/>
            <a:chOff x="0" y="0"/>
            <a:chExt cx="4572000" cy="1692559"/>
          </a:xfrm>
        </p:grpSpPr>
        <p:sp>
          <p:nvSpPr>
            <p:cNvPr id="15" name="Straight Connector 12">
              <a:extLst>
                <a:ext uri="{FF2B5EF4-FFF2-40B4-BE49-F238E27FC236}">
                  <a16:creationId xmlns:a16="http://schemas.microsoft.com/office/drawing/2014/main" id="{386C039D-69AA-E846-8340-A0E60E14F47C}"/>
                </a:ext>
              </a:extLst>
            </p:cNvPr>
            <p:cNvSpPr/>
            <p:nvPr/>
          </p:nvSpPr>
          <p:spPr>
            <a:xfrm flipH="1">
              <a:off x="-1" y="-1"/>
              <a:ext cx="2" cy="1692560"/>
            </a:xfrm>
            <a:prstGeom prst="line">
              <a:avLst/>
            </a:prstGeom>
            <a:noFill/>
            <a:ln w="3175" cap="flat">
              <a:solidFill>
                <a:schemeClr val="accent6">
                  <a:lumOff val="8725"/>
                </a:schemeClr>
              </a:solidFill>
              <a:prstDash val="solid"/>
              <a:round/>
            </a:ln>
            <a:effectLst/>
          </p:spPr>
          <p:txBody>
            <a:bodyPr wrap="square" lIns="45719" tIns="45719" rIns="45719" bIns="45719" numCol="1" anchor="t">
              <a:noAutofit/>
            </a:bodyPr>
            <a:lstStyle/>
            <a:p>
              <a:pPr>
                <a:lnSpc>
                  <a:spcPct val="90000"/>
                </a:lnSpc>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endParaRPr sz="25600" dirty="0"/>
            </a:p>
          </p:txBody>
        </p:sp>
        <p:sp>
          <p:nvSpPr>
            <p:cNvPr id="16" name="Straight Connector 14">
              <a:extLst>
                <a:ext uri="{FF2B5EF4-FFF2-40B4-BE49-F238E27FC236}">
                  <a16:creationId xmlns:a16="http://schemas.microsoft.com/office/drawing/2014/main" id="{69949513-ED98-5C4F-93FA-A6CDA0B167ED}"/>
                </a:ext>
              </a:extLst>
            </p:cNvPr>
            <p:cNvSpPr/>
            <p:nvPr/>
          </p:nvSpPr>
          <p:spPr>
            <a:xfrm flipH="1">
              <a:off x="2285999" y="-1"/>
              <a:ext cx="1" cy="1692560"/>
            </a:xfrm>
            <a:prstGeom prst="line">
              <a:avLst/>
            </a:prstGeom>
            <a:noFill/>
            <a:ln w="3175" cap="flat">
              <a:solidFill>
                <a:schemeClr val="accent6">
                  <a:lumOff val="8725"/>
                </a:schemeClr>
              </a:solidFill>
              <a:prstDash val="solid"/>
              <a:round/>
            </a:ln>
            <a:effectLst/>
          </p:spPr>
          <p:txBody>
            <a:bodyPr wrap="square" lIns="45719" tIns="45719" rIns="45719" bIns="45719" numCol="1" anchor="t">
              <a:noAutofit/>
            </a:bodyPr>
            <a:lstStyle/>
            <a:p>
              <a:pPr>
                <a:lnSpc>
                  <a:spcPct val="90000"/>
                </a:lnSpc>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endParaRPr sz="25600" dirty="0"/>
            </a:p>
          </p:txBody>
        </p:sp>
        <p:sp>
          <p:nvSpPr>
            <p:cNvPr id="17" name="Straight Connector 15">
              <a:extLst>
                <a:ext uri="{FF2B5EF4-FFF2-40B4-BE49-F238E27FC236}">
                  <a16:creationId xmlns:a16="http://schemas.microsoft.com/office/drawing/2014/main" id="{C0BA59D2-0C57-E149-8F49-5A6285D140CD}"/>
                </a:ext>
              </a:extLst>
            </p:cNvPr>
            <p:cNvSpPr/>
            <p:nvPr/>
          </p:nvSpPr>
          <p:spPr>
            <a:xfrm>
              <a:off x="4572000" y="-1"/>
              <a:ext cx="1" cy="1692560"/>
            </a:xfrm>
            <a:prstGeom prst="line">
              <a:avLst/>
            </a:prstGeom>
            <a:noFill/>
            <a:ln w="3175" cap="flat">
              <a:solidFill>
                <a:schemeClr val="accent6">
                  <a:lumOff val="8725"/>
                </a:schemeClr>
              </a:solidFill>
              <a:prstDash val="solid"/>
              <a:round/>
            </a:ln>
            <a:effectLst/>
          </p:spPr>
          <p:txBody>
            <a:bodyPr wrap="square" lIns="45719" tIns="45719" rIns="45719" bIns="45719" numCol="1" anchor="t">
              <a:noAutofit/>
            </a:bodyPr>
            <a:lstStyle/>
            <a:p>
              <a:pPr>
                <a:lnSpc>
                  <a:spcPct val="90000"/>
                </a:lnSpc>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endParaRPr sz="25600" dirty="0"/>
            </a:p>
          </p:txBody>
        </p:sp>
      </p:grpSp>
    </p:spTree>
    <p:extLst>
      <p:ext uri="{BB962C8B-B14F-4D97-AF65-F5344CB8AC3E}">
        <p14:creationId xmlns:p14="http://schemas.microsoft.com/office/powerpoint/2010/main" val="2792031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bg>
      <p:bgRef idx="1001">
        <a:schemeClr val="bg2"/>
      </p:bgRef>
    </p:bg>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12192000" y="0"/>
            <a:ext cx="12192000" cy="13716000"/>
          </a:xfrm>
        </p:spPr>
        <p:txBody>
          <a:bodyPr lIns="0" tIns="0" rIns="0" bIns="0"/>
          <a:lstStyle>
            <a:lvl1pPr>
              <a:defRPr>
                <a:solidFill>
                  <a:schemeClr val="tx1"/>
                </a:solidFill>
              </a:defRPr>
            </a:lvl1pPr>
          </a:lstStyle>
          <a:p>
            <a:r>
              <a:rPr lang="en-US" dirty="0"/>
              <a:t>Click icon to add picture</a:t>
            </a:r>
          </a:p>
        </p:txBody>
      </p:sp>
      <p:sp>
        <p:nvSpPr>
          <p:cNvPr id="2" name="Title 1"/>
          <p:cNvSpPr>
            <a:spLocks noGrp="1"/>
          </p:cNvSpPr>
          <p:nvPr>
            <p:ph type="title"/>
          </p:nvPr>
        </p:nvSpPr>
        <p:spPr>
          <a:xfrm>
            <a:off x="473761" y="449376"/>
            <a:ext cx="11146534"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514758" y="3600366"/>
            <a:ext cx="5039376" cy="8028120"/>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5"/>
          </p:nvPr>
        </p:nvSpPr>
        <p:spPr>
          <a:xfrm>
            <a:off x="6619224" y="3628435"/>
            <a:ext cx="5039376" cy="8000054"/>
          </a:xfrm>
        </p:spPr>
        <p:txBody>
          <a:bodyPr/>
          <a:lstStyle>
            <a:lvl1pPr>
              <a:buClr>
                <a:schemeClr val="tx1"/>
              </a:buClr>
              <a:defRPr sz="2666">
                <a:solidFill>
                  <a:schemeClr val="tx1"/>
                </a:solidFill>
              </a:defRPr>
            </a:lvl1pPr>
            <a:lvl2pPr>
              <a:buClr>
                <a:schemeClr val="tx1"/>
              </a:buClr>
              <a:defRPr sz="2666">
                <a:solidFill>
                  <a:schemeClr val="tx1"/>
                </a:solidFill>
              </a:defRPr>
            </a:lvl2pPr>
            <a:lvl3pPr>
              <a:buClr>
                <a:schemeClr val="tx1"/>
              </a:buClr>
              <a:defRPr sz="2666">
                <a:solidFill>
                  <a:schemeClr val="tx1"/>
                </a:solidFill>
              </a:defRPr>
            </a:lvl3pPr>
            <a:lvl4pPr>
              <a:buClr>
                <a:schemeClr val="tx1"/>
              </a:buClr>
              <a:defRPr sz="2666">
                <a:solidFill>
                  <a:schemeClr val="tx1"/>
                </a:solidFill>
              </a:defRPr>
            </a:lvl4pPr>
            <a:lvl5pPr>
              <a:buClr>
                <a:schemeClr val="tx1"/>
              </a:buClr>
              <a:defRPr sz="2666">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16595843"/>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0" y="449376"/>
            <a:ext cx="1726387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512067" y="3600366"/>
            <a:ext cx="5047486" cy="802233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6616533" y="3633216"/>
            <a:ext cx="5047486" cy="8022336"/>
          </a:xfrm>
        </p:spPr>
        <p:txBody>
          <a:bodyPr/>
          <a:lstStyle>
            <a:lvl1pPr>
              <a:buClr>
                <a:schemeClr val="tx1"/>
              </a:buClr>
              <a:defRPr sz="2666">
                <a:solidFill>
                  <a:schemeClr val="tx1"/>
                </a:solidFill>
              </a:defRPr>
            </a:lvl1pPr>
            <a:lvl2pPr>
              <a:buClr>
                <a:schemeClr val="tx1"/>
              </a:buClr>
              <a:defRPr sz="2666">
                <a:solidFill>
                  <a:schemeClr val="tx1"/>
                </a:solidFill>
              </a:defRPr>
            </a:lvl2pPr>
            <a:lvl3pPr>
              <a:buClr>
                <a:schemeClr val="tx1"/>
              </a:buClr>
              <a:defRPr sz="2666">
                <a:solidFill>
                  <a:schemeClr val="tx1"/>
                </a:solidFill>
              </a:defRPr>
            </a:lvl3pPr>
            <a:lvl4pPr>
              <a:buClr>
                <a:schemeClr val="tx1"/>
              </a:buClr>
              <a:defRPr sz="2666">
                <a:solidFill>
                  <a:schemeClr val="tx1"/>
                </a:solidFill>
              </a:defRPr>
            </a:lvl4pPr>
            <a:lvl5pPr>
              <a:buClr>
                <a:schemeClr val="tx1"/>
              </a:buClr>
              <a:defRPr sz="2666">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12708793" y="3617302"/>
            <a:ext cx="11141810" cy="8022336"/>
          </a:xfrm>
        </p:spPr>
        <p:txBody>
          <a:bodyPr/>
          <a:lstStyle>
            <a:lvl1pPr>
              <a:buClr>
                <a:schemeClr val="tx1"/>
              </a:buClr>
              <a:defRPr sz="3200">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5653856"/>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text (1/2 dark background)">
    <p:bg>
      <p:bgRef idx="1001">
        <a:schemeClr val="bg2"/>
      </p:bgRef>
    </p:bg>
    <p:spTree>
      <p:nvGrpSpPr>
        <p:cNvPr id="1" name=""/>
        <p:cNvGrpSpPr/>
        <p:nvPr/>
      </p:nvGrpSpPr>
      <p:grpSpPr>
        <a:xfrm>
          <a:off x="0" y="0"/>
          <a:ext cx="0" cy="0"/>
          <a:chOff x="0" y="0"/>
          <a:chExt cx="0" cy="0"/>
        </a:xfrm>
      </p:grpSpPr>
      <p:sp>
        <p:nvSpPr>
          <p:cNvPr id="6" name="Rectangle">
            <a:extLst>
              <a:ext uri="{FF2B5EF4-FFF2-40B4-BE49-F238E27FC236}">
                <a16:creationId xmlns:a16="http://schemas.microsoft.com/office/drawing/2014/main" id="{E7E97B81-4335-FD42-A623-A56CA142F5BE}"/>
              </a:ext>
            </a:extLst>
          </p:cNvPr>
          <p:cNvSpPr/>
          <p:nvPr userDrawn="1"/>
        </p:nvSpPr>
        <p:spPr>
          <a:xfrm>
            <a:off x="12192002" y="0"/>
            <a:ext cx="12205672" cy="13716000"/>
          </a:xfrm>
          <a:prstGeom prst="rect">
            <a:avLst/>
          </a:prstGeom>
          <a:solidFill>
            <a:schemeClr val="tx1"/>
          </a:solidFill>
          <a:ln w="12700">
            <a:miter lim="400000"/>
          </a:ln>
        </p:spPr>
        <p:txBody>
          <a:bodyPr tIns="243838" bIns="243838"/>
          <a:lstStyle/>
          <a:p>
            <a:pPr>
              <a:lnSpc>
                <a:spcPct val="90000"/>
              </a:lnSpc>
              <a:tabLst/>
              <a:defRPr sz="1600">
                <a:solidFill>
                  <a:srgbClr val="000000"/>
                </a:solidFill>
                <a:latin typeface="IBM Plex Sans ExtraLight"/>
                <a:ea typeface="IBM Plex Sans ExtraLight"/>
                <a:cs typeface="IBM Plex Sans ExtraLight"/>
                <a:sym typeface="IBM Plex Sans ExtraLight"/>
              </a:defRPr>
            </a:pPr>
            <a:endParaRPr sz="4266" dirty="0"/>
          </a:p>
        </p:txBody>
      </p:sp>
      <p:sp>
        <p:nvSpPr>
          <p:cNvPr id="2" name="Title 1"/>
          <p:cNvSpPr>
            <a:spLocks noGrp="1"/>
          </p:cNvSpPr>
          <p:nvPr>
            <p:ph type="title"/>
          </p:nvPr>
        </p:nvSpPr>
        <p:spPr>
          <a:xfrm>
            <a:off x="473763" y="449376"/>
            <a:ext cx="11192254"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512066" y="3600366"/>
            <a:ext cx="11146536" cy="802233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74823757"/>
      </p:ext>
    </p:extLst>
  </p:cSld>
  <p:clrMapOvr>
    <a:overrideClrMapping bg1="dk1" tx1="lt1" bg2="dk2" tx2="lt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 Dark Backgroun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9"/>
            <a:ext cx="17254222" cy="1676738"/>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91077542"/>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Subtitle - Dark Backgroun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6"/>
            <a:ext cx="1725422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512063" y="1975104"/>
            <a:ext cx="17254222" cy="9632128"/>
          </a:xfrm>
        </p:spPr>
        <p:txBody>
          <a:bodyPr/>
          <a:lstStyle>
            <a:lvl1pPr>
              <a:buClr>
                <a:srgbClr val="868D95"/>
              </a:buClr>
              <a:defRPr>
                <a:solidFill>
                  <a:srgbClr val="868D95"/>
                </a:solidFill>
              </a:defRPr>
            </a:lvl1pPr>
            <a:lvl2pPr>
              <a:buClr>
                <a:srgbClr val="868D95"/>
              </a:buClr>
              <a:defRPr>
                <a:solidFill>
                  <a:srgbClr val="868D95"/>
                </a:solidFill>
              </a:defRPr>
            </a:lvl2pPr>
            <a:lvl3pPr>
              <a:buClr>
                <a:srgbClr val="868D95"/>
              </a:buClr>
              <a:defRPr>
                <a:solidFill>
                  <a:srgbClr val="868D95"/>
                </a:solidFill>
              </a:defRPr>
            </a:lvl3pPr>
            <a:lvl4pPr>
              <a:buClr>
                <a:srgbClr val="868D95"/>
              </a:buClr>
              <a:defRPr>
                <a:solidFill>
                  <a:srgbClr val="868D95"/>
                </a:solidFill>
              </a:defRPr>
            </a:lvl4pPr>
            <a:lvl5pPr>
              <a:buClr>
                <a:srgbClr val="868D95"/>
              </a:buClr>
              <a:defRPr>
                <a:solidFill>
                  <a:srgbClr val="868D95"/>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98715484"/>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Dark w Page Number">
    <p:spTree>
      <p:nvGrpSpPr>
        <p:cNvPr id="1" name=""/>
        <p:cNvGrpSpPr/>
        <p:nvPr/>
      </p:nvGrpSpPr>
      <p:grpSpPr>
        <a:xfrm>
          <a:off x="0" y="0"/>
          <a:ext cx="0" cy="0"/>
          <a:chOff x="0" y="0"/>
          <a:chExt cx="0" cy="0"/>
        </a:xfrm>
      </p:grpSpPr>
      <p:sp>
        <p:nvSpPr>
          <p:cNvPr id="29" name="Slide Number"/>
          <p:cNvSpPr txBox="1">
            <a:spLocks noGrp="1"/>
          </p:cNvSpPr>
          <p:nvPr>
            <p:ph type="sldNum" sz="quarter" idx="2"/>
          </p:nvPr>
        </p:nvSpPr>
        <p:spPr>
          <a:xfrm>
            <a:off x="23439966" y="12861484"/>
            <a:ext cx="526654" cy="419101"/>
          </a:xfrm>
          <a:prstGeom prst="rect">
            <a:avLst/>
          </a:prstGeom>
        </p:spPr>
        <p:txBody>
          <a:bodyPr wrap="square"/>
          <a:lstStyle/>
          <a:p>
            <a:fld id="{86CB4B4D-7CA3-9044-876B-883B54F8677D}" type="slidenum">
              <a:rPr/>
              <a:t>‹#›</a:t>
            </a:fld>
            <a:endParaRPr dirty="0"/>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itle an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6"/>
            <a:ext cx="1725422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512064" y="3608832"/>
            <a:ext cx="11167872" cy="802233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AD811962-F144-D048-A060-3765C7193682}"/>
              </a:ext>
            </a:extLst>
          </p:cNvPr>
          <p:cNvSpPr>
            <a:spLocks noGrp="1"/>
          </p:cNvSpPr>
          <p:nvPr>
            <p:ph type="body" sz="quarter" idx="14" hasCustomPrompt="1"/>
          </p:nvPr>
        </p:nvSpPr>
        <p:spPr>
          <a:xfrm>
            <a:off x="12401401" y="3291999"/>
            <a:ext cx="11453346" cy="8336970"/>
          </a:xfrm>
        </p:spPr>
        <p:txBody>
          <a:bodyPr/>
          <a:lstStyle>
            <a:lvl1pPr marL="0" marR="0" indent="0" algn="l" defTabSz="2438340" rtl="0" eaLnBrk="1" fontAlgn="auto" latinLnBrk="0" hangingPunct="1">
              <a:lnSpc>
                <a:spcPct val="90000"/>
              </a:lnSpc>
              <a:spcBef>
                <a:spcPts val="3200"/>
              </a:spcBef>
              <a:spcAft>
                <a:spcPts val="0"/>
              </a:spcAft>
              <a:buClrTx/>
              <a:buSzTx/>
              <a:buFontTx/>
              <a:buNone/>
              <a:tabLst/>
              <a:defRPr sz="25600" b="0" i="0">
                <a:gradFill flip="none" rotWithShape="1">
                  <a:gsLst>
                    <a:gs pos="0">
                      <a:srgbClr val="0061FF"/>
                    </a:gs>
                    <a:gs pos="70000">
                      <a:srgbClr val="8A3FFC"/>
                    </a:gs>
                  </a:gsLst>
                  <a:lin ang="18000000" scaled="0"/>
                </a:gradFill>
                <a:latin typeface="IBM Plex Sans ExtraLight"/>
                <a:sym typeface="IBM Plex Sans ExtraLigh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marR="0" lvl="0" indent="0" algn="l" defTabSz="2438340" rtl="0" eaLnBrk="1" fontAlgn="auto" latinLnBrk="0" hangingPunct="1">
              <a:lnSpc>
                <a:spcPct val="90000"/>
              </a:lnSpc>
              <a:spcBef>
                <a:spcPts val="3200"/>
              </a:spcBef>
              <a:spcAft>
                <a:spcPts val="0"/>
              </a:spcAft>
              <a:buClrTx/>
              <a:buSzTx/>
              <a:buFontTx/>
              <a:buNone/>
              <a:tabLst/>
              <a:defRPr sz="9600">
                <a:gradFill flip="none" rotWithShape="1">
                  <a:gsLst>
                    <a:gs pos="0">
                      <a:srgbClr val="0061FF"/>
                    </a:gs>
                    <a:gs pos="70000">
                      <a:srgbClr val="8A3FFC"/>
                    </a:gs>
                  </a:gsLst>
                  <a:lin ang="18000000" scaled="0"/>
                </a:gradFill>
                <a:latin typeface="IBM Plex Sans ExtraLight"/>
                <a:ea typeface="IBM Plex Sans ExtraLight"/>
                <a:cs typeface="IBM Plex Sans ExtraLight"/>
                <a:sym typeface="IBM Plex Sans ExtraLight"/>
              </a:defRPr>
            </a:pPr>
            <a:r>
              <a:rPr kumimoji="0" lang="en-US" sz="25600" b="0" i="0" u="none" strike="noStrike" kern="0" cap="none" spc="0" normalizeH="0" baseline="0" noProof="0" dirty="0">
                <a:ln>
                  <a:noFill/>
                </a:ln>
                <a:gradFill flip="none" rotWithShape="1">
                  <a:gsLst>
                    <a:gs pos="0">
                      <a:srgbClr val="0061FF"/>
                    </a:gs>
                    <a:gs pos="70000">
                      <a:srgbClr val="8A3FFC"/>
                    </a:gs>
                  </a:gsLst>
                  <a:lin ang="18000000" scaled="0"/>
                </a:gradFill>
                <a:effectLst/>
                <a:uLnTx/>
                <a:uFillTx/>
                <a:latin typeface="IBM Plex Sans ExtraLight"/>
                <a:sym typeface="IBM Plex Sans ExtraLight"/>
              </a:rPr>
              <a:t>Click to add text</a:t>
            </a:r>
          </a:p>
        </p:txBody>
      </p:sp>
    </p:spTree>
    <p:extLst>
      <p:ext uri="{BB962C8B-B14F-4D97-AF65-F5344CB8AC3E}">
        <p14:creationId xmlns:p14="http://schemas.microsoft.com/office/powerpoint/2010/main" val="182477296"/>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Title an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6"/>
            <a:ext cx="1725422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520530" y="3617298"/>
            <a:ext cx="11167872" cy="8022336"/>
          </a:xfrm>
        </p:spPr>
        <p:txBody>
          <a:bodyPr/>
          <a:lstStyle>
            <a:lvl1pPr>
              <a:buClr>
                <a:schemeClr val="tx1"/>
              </a:buClr>
              <a:defRPr sz="3200">
                <a:solidFill>
                  <a:schemeClr val="tx1"/>
                </a:solidFill>
              </a:defRPr>
            </a:lvl1pPr>
            <a:lvl2pPr>
              <a:buClr>
                <a:schemeClr val="tx1"/>
              </a:buClr>
              <a:defRPr sz="3200">
                <a:solidFill>
                  <a:schemeClr val="tx1"/>
                </a:solidFill>
              </a:defRPr>
            </a:lvl2pPr>
            <a:lvl3pPr>
              <a:buClr>
                <a:schemeClr val="tx1"/>
              </a:buClr>
              <a:defRPr sz="3200">
                <a:solidFill>
                  <a:schemeClr val="tx1"/>
                </a:solidFill>
              </a:defRPr>
            </a:lvl3pPr>
            <a:lvl4pPr>
              <a:buClr>
                <a:schemeClr val="tx1"/>
              </a:buClr>
              <a:defRPr sz="3200">
                <a:solidFill>
                  <a:schemeClr val="tx1"/>
                </a:solidFill>
              </a:defRPr>
            </a:lvl4pPr>
            <a:lvl5pPr>
              <a:buClr>
                <a:schemeClr val="tx1"/>
              </a:buClr>
              <a:defRPr sz="3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AD811962-F144-D048-A060-3765C7193682}"/>
              </a:ext>
            </a:extLst>
          </p:cNvPr>
          <p:cNvSpPr>
            <a:spLocks noGrp="1"/>
          </p:cNvSpPr>
          <p:nvPr>
            <p:ph type="body" sz="quarter" idx="14" hasCustomPrompt="1"/>
          </p:nvPr>
        </p:nvSpPr>
        <p:spPr>
          <a:xfrm>
            <a:off x="12401401" y="3291999"/>
            <a:ext cx="11453346" cy="8336970"/>
          </a:xfrm>
        </p:spPr>
        <p:txBody>
          <a:bodyPr/>
          <a:lstStyle>
            <a:lvl1pPr marL="0" marR="0" indent="0" algn="l" defTabSz="2438340" rtl="0" eaLnBrk="1" fontAlgn="auto" latinLnBrk="0" hangingPunct="1">
              <a:lnSpc>
                <a:spcPct val="90000"/>
              </a:lnSpc>
              <a:spcBef>
                <a:spcPts val="3200"/>
              </a:spcBef>
              <a:spcAft>
                <a:spcPts val="0"/>
              </a:spcAft>
              <a:buClrTx/>
              <a:buSzTx/>
              <a:buFontTx/>
              <a:buNone/>
              <a:tabLst/>
              <a:defRPr sz="25600" b="0" i="0">
                <a:gradFill flip="none" rotWithShape="1">
                  <a:gsLst>
                    <a:gs pos="0">
                      <a:srgbClr val="0061FF"/>
                    </a:gs>
                    <a:gs pos="70000">
                      <a:srgbClr val="8A3FFC"/>
                    </a:gs>
                  </a:gsLst>
                  <a:lin ang="18000000" scaled="0"/>
                </a:gradFill>
                <a:latin typeface="IBM Plex Sans ExtraLight"/>
                <a:sym typeface="IBM Plex Sans ExtraLigh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marR="0" lvl="0" indent="0" algn="l" defTabSz="2438340" rtl="0" eaLnBrk="1" fontAlgn="auto" latinLnBrk="0" hangingPunct="1">
              <a:lnSpc>
                <a:spcPct val="90000"/>
              </a:lnSpc>
              <a:spcBef>
                <a:spcPts val="3200"/>
              </a:spcBef>
              <a:spcAft>
                <a:spcPts val="0"/>
              </a:spcAft>
              <a:buClrTx/>
              <a:buSzTx/>
              <a:buFontTx/>
              <a:buNone/>
              <a:tabLst/>
              <a:defRPr sz="9600">
                <a:gradFill flip="none" rotWithShape="1">
                  <a:gsLst>
                    <a:gs pos="0">
                      <a:srgbClr val="0061FF"/>
                    </a:gs>
                    <a:gs pos="70000">
                      <a:srgbClr val="8A3FFC"/>
                    </a:gs>
                  </a:gsLst>
                  <a:lin ang="18000000" scaled="0"/>
                </a:gradFill>
                <a:latin typeface="IBM Plex Sans ExtraLight"/>
                <a:ea typeface="IBM Plex Sans ExtraLight"/>
                <a:cs typeface="IBM Plex Sans ExtraLight"/>
                <a:sym typeface="IBM Plex Sans ExtraLight"/>
              </a:defRPr>
            </a:pPr>
            <a:r>
              <a:rPr kumimoji="0" lang="en-US" sz="25600" b="0" i="0" u="none" strike="noStrike" kern="0" cap="none" spc="0" normalizeH="0" baseline="0" noProof="0" dirty="0">
                <a:ln>
                  <a:noFill/>
                </a:ln>
                <a:gradFill flip="none" rotWithShape="1">
                  <a:gsLst>
                    <a:gs pos="0">
                      <a:srgbClr val="0061FF"/>
                    </a:gs>
                    <a:gs pos="70000">
                      <a:srgbClr val="8A3FFC"/>
                    </a:gs>
                  </a:gsLst>
                  <a:lin ang="18000000" scaled="0"/>
                </a:gradFill>
                <a:effectLst/>
                <a:uLnTx/>
                <a:uFillTx/>
                <a:latin typeface="IBM Plex Sans ExtraLight"/>
                <a:sym typeface="IBM Plex Sans ExtraLight"/>
              </a:rPr>
              <a:t>Click to add text</a:t>
            </a:r>
          </a:p>
        </p:txBody>
      </p:sp>
    </p:spTree>
    <p:extLst>
      <p:ext uri="{BB962C8B-B14F-4D97-AF65-F5344CB8AC3E}">
        <p14:creationId xmlns:p14="http://schemas.microsoft.com/office/powerpoint/2010/main" val="2935335852"/>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text, half-imag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6"/>
            <a:ext cx="11192254"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512064" y="3600366"/>
            <a:ext cx="11167872" cy="802233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6">
            <a:extLst>
              <a:ext uri="{FF2B5EF4-FFF2-40B4-BE49-F238E27FC236}">
                <a16:creationId xmlns:a16="http://schemas.microsoft.com/office/drawing/2014/main" id="{FFD6243B-8594-3544-8282-7A04A19303E1}"/>
              </a:ext>
            </a:extLst>
          </p:cNvPr>
          <p:cNvSpPr>
            <a:spLocks noGrp="1"/>
          </p:cNvSpPr>
          <p:nvPr>
            <p:ph type="pic" sz="quarter" idx="14"/>
          </p:nvPr>
        </p:nvSpPr>
        <p:spPr>
          <a:xfrm>
            <a:off x="12207051" y="0"/>
            <a:ext cx="12176950" cy="13716000"/>
          </a:xfrm>
        </p:spPr>
        <p:txBody>
          <a:bodyPr/>
          <a:lstStyle>
            <a:lvl1pPr>
              <a:defRPr>
                <a:solidFill>
                  <a:schemeClr val="tx1"/>
                </a:solidFill>
              </a:defRPr>
            </a:lvl1pPr>
          </a:lstStyle>
          <a:p>
            <a:r>
              <a:rPr lang="en-US" dirty="0"/>
              <a:t>Click icon to add picture</a:t>
            </a:r>
          </a:p>
        </p:txBody>
      </p:sp>
    </p:spTree>
    <p:extLst>
      <p:ext uri="{BB962C8B-B14F-4D97-AF65-F5344CB8AC3E}">
        <p14:creationId xmlns:p14="http://schemas.microsoft.com/office/powerpoint/2010/main" val="4263465510"/>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imag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3" y="449376"/>
            <a:ext cx="11192254"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
        <p:nvSpPr>
          <p:cNvPr id="7" name="Picture Placeholder 6">
            <a:extLst>
              <a:ext uri="{FF2B5EF4-FFF2-40B4-BE49-F238E27FC236}">
                <a16:creationId xmlns:a16="http://schemas.microsoft.com/office/drawing/2014/main" id="{FFD6243B-8594-3544-8282-7A04A19303E1}"/>
              </a:ext>
            </a:extLst>
          </p:cNvPr>
          <p:cNvSpPr>
            <a:spLocks noGrp="1"/>
          </p:cNvSpPr>
          <p:nvPr>
            <p:ph type="pic" sz="quarter" idx="14"/>
          </p:nvPr>
        </p:nvSpPr>
        <p:spPr>
          <a:xfrm>
            <a:off x="12207051" y="0"/>
            <a:ext cx="12176950" cy="13716000"/>
          </a:xfrm>
        </p:spPr>
        <p:txBody>
          <a:bodyPr/>
          <a:lstStyle>
            <a:lvl1pPr>
              <a:defRPr>
                <a:solidFill>
                  <a:schemeClr val="tx1"/>
                </a:solidFill>
              </a:defRPr>
            </a:lvl1pPr>
          </a:lstStyle>
          <a:p>
            <a:r>
              <a:rPr lang="en-US" dirty="0"/>
              <a:t>Click icon to add picture</a:t>
            </a:r>
          </a:p>
        </p:txBody>
      </p:sp>
    </p:spTree>
    <p:extLst>
      <p:ext uri="{BB962C8B-B14F-4D97-AF65-F5344CB8AC3E}">
        <p14:creationId xmlns:p14="http://schemas.microsoft.com/office/powerpoint/2010/main" val="81419628"/>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3-column text - dark backgroun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73760" y="449376"/>
            <a:ext cx="17263872" cy="1682496"/>
          </a:xfrm>
        </p:spPr>
        <p:txBody>
          <a:bodyPr/>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2707351" y="5178477"/>
            <a:ext cx="5030282" cy="6432974"/>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18786415" y="5178477"/>
            <a:ext cx="5064186" cy="6432974"/>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512606" y="3600366"/>
            <a:ext cx="11167872" cy="8022336"/>
          </a:xfrm>
        </p:spPr>
        <p:txBody>
          <a:bodyPr/>
          <a:lstStyle>
            <a:lvl1pPr>
              <a:buClr>
                <a:schemeClr val="tx1"/>
              </a:buClr>
              <a:defRPr sz="3734">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a:extLst>
              <a:ext uri="{FF2B5EF4-FFF2-40B4-BE49-F238E27FC236}">
                <a16:creationId xmlns:a16="http://schemas.microsoft.com/office/drawing/2014/main" id="{4046BFD9-2FA5-F64E-B056-B96B5C1C75B0}"/>
              </a:ext>
            </a:extLst>
          </p:cNvPr>
          <p:cNvSpPr>
            <a:spLocks noGrp="1"/>
          </p:cNvSpPr>
          <p:nvPr>
            <p:ph type="body" sz="quarter" idx="15" hasCustomPrompt="1"/>
          </p:nvPr>
        </p:nvSpPr>
        <p:spPr>
          <a:xfrm>
            <a:off x="12581827" y="3310052"/>
            <a:ext cx="5160078" cy="1973816"/>
          </a:xfrm>
        </p:spPr>
        <p:txBody>
          <a:bodyPr/>
          <a:lstStyle>
            <a:lvl1pPr>
              <a:defRPr sz="12800" b="0" i="0">
                <a:solidFill>
                  <a:schemeClr val="tx1"/>
                </a:solidFill>
                <a:latin typeface="IBM Plex Sans ExtraLight" panose="020B03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98%</a:t>
            </a:r>
          </a:p>
        </p:txBody>
      </p:sp>
      <p:sp>
        <p:nvSpPr>
          <p:cNvPr id="11" name="Text Placeholder 10">
            <a:extLst>
              <a:ext uri="{FF2B5EF4-FFF2-40B4-BE49-F238E27FC236}">
                <a16:creationId xmlns:a16="http://schemas.microsoft.com/office/drawing/2014/main" id="{E0219104-74AF-B84C-969A-97D5156BD57E}"/>
              </a:ext>
            </a:extLst>
          </p:cNvPr>
          <p:cNvSpPr>
            <a:spLocks noGrp="1"/>
          </p:cNvSpPr>
          <p:nvPr>
            <p:ph type="body" sz="quarter" idx="16" hasCustomPrompt="1"/>
          </p:nvPr>
        </p:nvSpPr>
        <p:spPr>
          <a:xfrm>
            <a:off x="18665995" y="3311130"/>
            <a:ext cx="5179202" cy="1975104"/>
          </a:xfrm>
        </p:spPr>
        <p:txBody>
          <a:bodyPr/>
          <a:lstStyle>
            <a:lvl1pPr>
              <a:defRPr sz="12800" b="0" i="0">
                <a:solidFill>
                  <a:schemeClr val="tx1"/>
                </a:solidFill>
                <a:latin typeface="IBM Plex Sans ExtraLight" panose="020B03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98%</a:t>
            </a:r>
          </a:p>
        </p:txBody>
      </p:sp>
      <p:sp>
        <p:nvSpPr>
          <p:cNvPr id="12" name="Straight Connector 8">
            <a:extLst>
              <a:ext uri="{FF2B5EF4-FFF2-40B4-BE49-F238E27FC236}">
                <a16:creationId xmlns:a16="http://schemas.microsoft.com/office/drawing/2014/main" id="{F5F819E4-FC64-174C-8B5D-6B5E9F2F4EDA}"/>
              </a:ext>
            </a:extLst>
          </p:cNvPr>
          <p:cNvSpPr/>
          <p:nvPr userDrawn="1"/>
        </p:nvSpPr>
        <p:spPr>
          <a:xfrm flipH="1">
            <a:off x="12183096" y="3695704"/>
            <a:ext cx="0" cy="7924800"/>
          </a:xfrm>
          <a:prstGeom prst="line">
            <a:avLst/>
          </a:prstGeom>
          <a:ln w="3175">
            <a:solidFill>
              <a:schemeClr val="accent6"/>
            </a:solidFill>
          </a:ln>
        </p:spPr>
        <p:txBody>
          <a:bodyPr lIns="121918" rIns="121918"/>
          <a:lstStyle/>
          <a:p>
            <a:pPr>
              <a:lnSpc>
                <a:spcPct val="90000"/>
              </a:lnSpc>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endParaRPr sz="25600" dirty="0"/>
          </a:p>
        </p:txBody>
      </p:sp>
      <p:sp>
        <p:nvSpPr>
          <p:cNvPr id="13" name="Straight Connector 8">
            <a:extLst>
              <a:ext uri="{FF2B5EF4-FFF2-40B4-BE49-F238E27FC236}">
                <a16:creationId xmlns:a16="http://schemas.microsoft.com/office/drawing/2014/main" id="{578EC670-6627-8D43-8AB3-16109E6FF776}"/>
              </a:ext>
            </a:extLst>
          </p:cNvPr>
          <p:cNvSpPr/>
          <p:nvPr userDrawn="1"/>
        </p:nvSpPr>
        <p:spPr>
          <a:xfrm flipH="1">
            <a:off x="18290670" y="3695704"/>
            <a:ext cx="0" cy="7924800"/>
          </a:xfrm>
          <a:prstGeom prst="line">
            <a:avLst/>
          </a:prstGeom>
          <a:ln w="3175">
            <a:solidFill>
              <a:schemeClr val="accent6"/>
            </a:solidFill>
          </a:ln>
        </p:spPr>
        <p:txBody>
          <a:bodyPr lIns="121918" rIns="121918"/>
          <a:lstStyle/>
          <a:p>
            <a:pPr>
              <a:lnSpc>
                <a:spcPct val="90000"/>
              </a:lnSpc>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endParaRPr sz="25600" dirty="0"/>
          </a:p>
        </p:txBody>
      </p:sp>
      <p:sp>
        <p:nvSpPr>
          <p:cNvPr id="15" name="Text Placeholder 14">
            <a:extLst>
              <a:ext uri="{FF2B5EF4-FFF2-40B4-BE49-F238E27FC236}">
                <a16:creationId xmlns:a16="http://schemas.microsoft.com/office/drawing/2014/main" id="{B091AE75-DA9B-EE40-A3BB-B14AF49CBA26}"/>
              </a:ext>
            </a:extLst>
          </p:cNvPr>
          <p:cNvSpPr>
            <a:spLocks noGrp="1"/>
          </p:cNvSpPr>
          <p:nvPr>
            <p:ph type="body" sz="quarter" idx="17" hasCustomPrompt="1"/>
          </p:nvPr>
        </p:nvSpPr>
        <p:spPr>
          <a:xfrm>
            <a:off x="12738104" y="12809427"/>
            <a:ext cx="9226224" cy="444498"/>
          </a:xfrm>
        </p:spPr>
        <p:txBody>
          <a:bodyPr anchor="b"/>
          <a:lstStyle>
            <a:lvl1pPr>
              <a:defRPr sz="1600">
                <a:solidFill>
                  <a:srgbClr val="868D95"/>
                </a:solidFill>
              </a:defRPr>
            </a:lvl1pPr>
            <a:lvl2pPr>
              <a:defRPr sz="1600">
                <a:solidFill>
                  <a:srgbClr val="868D95"/>
                </a:solidFill>
              </a:defRPr>
            </a:lvl2pPr>
            <a:lvl3pPr>
              <a:defRPr sz="1600">
                <a:solidFill>
                  <a:srgbClr val="868D95"/>
                </a:solidFill>
              </a:defRPr>
            </a:lvl3pPr>
            <a:lvl4pPr>
              <a:defRPr sz="1600">
                <a:solidFill>
                  <a:srgbClr val="868D95"/>
                </a:solidFill>
              </a:defRPr>
            </a:lvl4pPr>
            <a:lvl5pPr>
              <a:defRPr sz="1600">
                <a:solidFill>
                  <a:srgbClr val="868D95"/>
                </a:solidFill>
              </a:defRPr>
            </a:lvl5pPr>
          </a:lstStyle>
          <a:p>
            <a:pPr lvl="0"/>
            <a:r>
              <a:rPr lang="en-US" dirty="0"/>
              <a:t>Source: Insert data source citation</a:t>
            </a:r>
          </a:p>
        </p:txBody>
      </p:sp>
    </p:spTree>
    <p:extLst>
      <p:ext uri="{BB962C8B-B14F-4D97-AF65-F5344CB8AC3E}">
        <p14:creationId xmlns:p14="http://schemas.microsoft.com/office/powerpoint/2010/main" val="1738545921"/>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atagram with Aurora">
    <p:spTree>
      <p:nvGrpSpPr>
        <p:cNvPr id="1" name=""/>
        <p:cNvGrpSpPr/>
        <p:nvPr/>
      </p:nvGrpSpPr>
      <p:grpSpPr>
        <a:xfrm>
          <a:off x="0" y="0"/>
          <a:ext cx="0" cy="0"/>
          <a:chOff x="0" y="0"/>
          <a:chExt cx="0" cy="0"/>
        </a:xfrm>
      </p:grpSpPr>
      <p:pic>
        <p:nvPicPr>
          <p:cNvPr id="8" name="aurora-cover.png" descr="aurora-cover.png">
            <a:extLst>
              <a:ext uri="{FF2B5EF4-FFF2-40B4-BE49-F238E27FC236}">
                <a16:creationId xmlns:a16="http://schemas.microsoft.com/office/drawing/2014/main" id="{8C26C9B4-1A38-4142-9B8C-E02869ACE9F7}"/>
              </a:ext>
            </a:extLst>
          </p:cNvPr>
          <p:cNvPicPr>
            <a:picLocks/>
          </p:cNvPicPr>
          <p:nvPr userDrawn="1"/>
        </p:nvPicPr>
        <p:blipFill>
          <a:blip r:embed="rId2" cstate="screen">
            <a:extLst>
              <a:ext uri="{28A0092B-C50C-407E-A947-70E740481C1C}">
                <a14:useLocalDpi xmlns:a14="http://schemas.microsoft.com/office/drawing/2010/main"/>
              </a:ext>
            </a:extLst>
          </a:blip>
          <a:stretch>
            <a:fillRect/>
          </a:stretch>
        </p:blipFill>
        <p:spPr>
          <a:xfrm rot="16200000" flipH="1">
            <a:off x="-4414793" y="4414792"/>
            <a:ext cx="13716002" cy="4886416"/>
          </a:xfrm>
          <a:prstGeom prst="rect">
            <a:avLst/>
          </a:prstGeom>
          <a:ln w="12700">
            <a:miter lim="400000"/>
          </a:ln>
        </p:spPr>
      </p:pic>
      <p:sp>
        <p:nvSpPr>
          <p:cNvPr id="2" name="Title 1"/>
          <p:cNvSpPr>
            <a:spLocks noGrp="1"/>
          </p:cNvSpPr>
          <p:nvPr>
            <p:ph type="title" hasCustomPrompt="1"/>
          </p:nvPr>
        </p:nvSpPr>
        <p:spPr>
          <a:xfrm>
            <a:off x="502558" y="3639878"/>
            <a:ext cx="11156040" cy="7980624"/>
          </a:xfrm>
        </p:spPr>
        <p:txBody>
          <a:bodyPr/>
          <a:lstStyle>
            <a:lvl1pPr marL="0" marR="0" indent="0" algn="l" defTabSz="2438340" rtl="0" eaLnBrk="1" fontAlgn="base" latinLnBrk="0" hangingPunct="1">
              <a:lnSpc>
                <a:spcPct val="90000"/>
              </a:lnSpc>
              <a:spcBef>
                <a:spcPct val="0"/>
              </a:spcBef>
              <a:spcAft>
                <a:spcPct val="0"/>
              </a:spcAft>
              <a:buClrTx/>
              <a:buSzTx/>
              <a:buFontTx/>
              <a:buNone/>
              <a:tabLst/>
              <a:defRPr sz="4266"/>
            </a:lvl1pPr>
          </a:lstStyle>
          <a:p>
            <a:r>
              <a:rPr lang="en-US" dirty="0"/>
              <a:t>Fact with small description acting as headline or title of the page</a:t>
            </a:r>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hasCustomPrompt="1"/>
          </p:nvPr>
        </p:nvSpPr>
        <p:spPr>
          <a:xfrm>
            <a:off x="210910" y="133277"/>
            <a:ext cx="11458152" cy="3589786"/>
          </a:xfrm>
        </p:spPr>
        <p:txBody>
          <a:bodyPr/>
          <a:lstStyle>
            <a:lvl1pPr>
              <a:lnSpc>
                <a:spcPct val="90000"/>
              </a:lnSpc>
              <a:defRPr sz="25600" b="0" i="0">
                <a:latin typeface="IBM Plex Sans ExtraLight" panose="020B0303050203000203" pitchFamily="34" charset="0"/>
              </a:defRPr>
            </a:lvl1pPr>
          </a:lstStyle>
          <a:p>
            <a:pPr lvl="0"/>
            <a:r>
              <a:rPr lang="en-US" dirty="0"/>
              <a:t>84%</a:t>
            </a:r>
          </a:p>
        </p:txBody>
      </p:sp>
      <p:sp>
        <p:nvSpPr>
          <p:cNvPr id="9" name="Text Placeholder 8">
            <a:extLst>
              <a:ext uri="{FF2B5EF4-FFF2-40B4-BE49-F238E27FC236}">
                <a16:creationId xmlns:a16="http://schemas.microsoft.com/office/drawing/2014/main" id="{0FED87EC-3AF0-BA4C-8DF6-B233F1D3B4C8}"/>
              </a:ext>
            </a:extLst>
          </p:cNvPr>
          <p:cNvSpPr>
            <a:spLocks noGrp="1"/>
          </p:cNvSpPr>
          <p:nvPr>
            <p:ph type="body" sz="quarter" idx="13" hasCustomPrompt="1"/>
          </p:nvPr>
        </p:nvSpPr>
        <p:spPr>
          <a:xfrm>
            <a:off x="12728448" y="12825984"/>
            <a:ext cx="9217152" cy="438912"/>
          </a:xfrm>
        </p:spPr>
        <p:txBody>
          <a:bodyPr anchor="b"/>
          <a:lstStyle>
            <a:lvl1pPr>
              <a:defRPr sz="1600">
                <a:solidFill>
                  <a:srgbClr val="868D95"/>
                </a:solidFill>
              </a:defRPr>
            </a:lvl1pPr>
            <a:lvl2pPr>
              <a:defRPr sz="1600">
                <a:solidFill>
                  <a:srgbClr val="868D95"/>
                </a:solidFill>
              </a:defRPr>
            </a:lvl2pPr>
            <a:lvl3pPr>
              <a:defRPr sz="1600">
                <a:solidFill>
                  <a:srgbClr val="868D95"/>
                </a:solidFill>
              </a:defRPr>
            </a:lvl3pPr>
            <a:lvl4pPr>
              <a:defRPr sz="1600">
                <a:solidFill>
                  <a:srgbClr val="868D95"/>
                </a:solidFill>
              </a:defRPr>
            </a:lvl4pPr>
            <a:lvl5pPr>
              <a:defRPr sz="1600">
                <a:solidFill>
                  <a:srgbClr val="868D95"/>
                </a:solidFill>
              </a:defRPr>
            </a:lvl5pPr>
          </a:lstStyle>
          <a:p>
            <a:pPr lvl="0"/>
            <a:r>
              <a:rPr lang="en-US" dirty="0"/>
              <a:t>Source: Insert data source citation</a:t>
            </a:r>
          </a:p>
        </p:txBody>
      </p:sp>
    </p:spTree>
    <p:extLst>
      <p:ext uri="{BB962C8B-B14F-4D97-AF65-F5344CB8AC3E}">
        <p14:creationId xmlns:p14="http://schemas.microsoft.com/office/powerpoint/2010/main" val="345562695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atagram with Picture - dark background">
    <p:spTree>
      <p:nvGrpSpPr>
        <p:cNvPr id="1" name=""/>
        <p:cNvGrpSpPr/>
        <p:nvPr/>
      </p:nvGrpSpPr>
      <p:grpSpPr>
        <a:xfrm>
          <a:off x="0" y="0"/>
          <a:ext cx="0" cy="0"/>
          <a:chOff x="0" y="0"/>
          <a:chExt cx="0" cy="0"/>
        </a:xfrm>
      </p:grpSpPr>
      <p:sp>
        <p:nvSpPr>
          <p:cNvPr id="994" name="Data point description here"/>
          <p:cNvSpPr txBox="1">
            <a:spLocks noGrp="1"/>
          </p:cNvSpPr>
          <p:nvPr>
            <p:ph type="body" sz="quarter" idx="14"/>
          </p:nvPr>
        </p:nvSpPr>
        <p:spPr>
          <a:xfrm>
            <a:off x="511573" y="3650454"/>
            <a:ext cx="11147026" cy="1624280"/>
          </a:xfrm>
          <a:prstGeom prst="rect">
            <a:avLst/>
          </a:prstGeom>
        </p:spPr>
        <p:txBody>
          <a:bodyPr/>
          <a:lstStyle>
            <a:lvl1pPr>
              <a:lnSpc>
                <a:spcPct val="90000"/>
              </a:lnSpc>
              <a:spcBef>
                <a:spcPts val="0"/>
              </a:spcBef>
              <a:tabLst/>
              <a:defRPr sz="4266">
                <a:latin typeface="+mn-lt"/>
                <a:ea typeface="+mj-ea"/>
                <a:cs typeface="+mj-cs"/>
                <a:sym typeface="IBM Plex Sans Light"/>
              </a:defRPr>
            </a:lvl1pPr>
          </a:lstStyle>
          <a:p>
            <a:pPr lvl="0"/>
            <a:r>
              <a:rPr lang="en-US"/>
              <a:t>Click to edit Master text styles</a:t>
            </a:r>
          </a:p>
        </p:txBody>
      </p:sp>
      <p:sp>
        <p:nvSpPr>
          <p:cNvPr id="995" name="Text Placeholder 10"/>
          <p:cNvSpPr>
            <a:spLocks noGrp="1"/>
          </p:cNvSpPr>
          <p:nvPr>
            <p:ph type="body" sz="quarter" idx="15"/>
          </p:nvPr>
        </p:nvSpPr>
        <p:spPr>
          <a:xfrm>
            <a:off x="533399" y="5446851"/>
            <a:ext cx="11116734" cy="368962"/>
          </a:xfrm>
          <a:prstGeom prst="rect">
            <a:avLst/>
          </a:prstGeom>
        </p:spPr>
        <p:txBody>
          <a:bodyPr anchor="ctr">
            <a:normAutofit/>
          </a:bodyPr>
          <a:lstStyle>
            <a:lvl1pPr defTabSz="1219170">
              <a:lnSpc>
                <a:spcPct val="100000"/>
              </a:lnSpc>
              <a:spcBef>
                <a:spcPts val="0"/>
              </a:spcBef>
              <a:tabLst/>
              <a:defRPr sz="1600">
                <a:solidFill>
                  <a:srgbClr val="868D95"/>
                </a:solidFill>
                <a:latin typeface="+mn-lt"/>
                <a:ea typeface="+mj-ea"/>
                <a:cs typeface="+mj-cs"/>
                <a:sym typeface="IBM Plex Sans Light"/>
              </a:defRPr>
            </a:lvl1pPr>
          </a:lstStyle>
          <a:p>
            <a:pPr lvl="0"/>
            <a:r>
              <a:rPr lang="en-US"/>
              <a:t>Click to edit Master text styles</a:t>
            </a:r>
          </a:p>
        </p:txBody>
      </p:sp>
      <p:sp>
        <p:nvSpPr>
          <p:cNvPr id="996" name="Slide Number"/>
          <p:cNvSpPr txBox="1">
            <a:spLocks noGrp="1"/>
          </p:cNvSpPr>
          <p:nvPr>
            <p:ph type="sldNum" sz="quarter" idx="2"/>
          </p:nvPr>
        </p:nvSpPr>
        <p:spPr>
          <a:prstGeom prst="rect">
            <a:avLst/>
          </a:prstGeom>
        </p:spPr>
        <p:txBody>
          <a:bodyPr/>
          <a:lstStyle>
            <a:lvl1pPr>
              <a:defRPr>
                <a:solidFill>
                  <a:srgbClr val="868D95"/>
                </a:solidFill>
              </a:defRPr>
            </a:lvl1pPr>
          </a:lstStyle>
          <a:p>
            <a:fld id="{86CB4B4D-7CA3-9044-876B-883B54F8677D}" type="slidenum">
              <a:rPr lang="en-US" smtClean="0"/>
              <a:pPr/>
              <a:t>‹#›</a:t>
            </a:fld>
            <a:endParaRPr lang="en-US" dirty="0"/>
          </a:p>
        </p:txBody>
      </p:sp>
      <p:sp>
        <p:nvSpPr>
          <p:cNvPr id="997" name="1,459…"/>
          <p:cNvSpPr txBox="1">
            <a:spLocks noGrp="1"/>
          </p:cNvSpPr>
          <p:nvPr>
            <p:ph type="body" sz="quarter" idx="16" hasCustomPrompt="1"/>
          </p:nvPr>
        </p:nvSpPr>
        <p:spPr>
          <a:xfrm>
            <a:off x="208808" y="134091"/>
            <a:ext cx="11449792" cy="3582542"/>
          </a:xfrm>
          <a:prstGeom prst="rect">
            <a:avLst/>
          </a:prstGeom>
        </p:spPr>
        <p:txBody>
          <a:bodyPr/>
          <a:lstStyle>
            <a:lvl1pPr>
              <a:lnSpc>
                <a:spcPct val="90000"/>
              </a:lnSpc>
              <a:tabLst/>
              <a:defRPr sz="25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lvl1pPr>
            <a:lvl2pPr marL="991936" indent="-991936">
              <a:lnSpc>
                <a:spcPct val="90000"/>
              </a:lnSpc>
              <a:tabLst/>
              <a:defRPr sz="25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lvl2pPr>
            <a:lvl3pPr marL="1355048" indent="-817430">
              <a:lnSpc>
                <a:spcPct val="90000"/>
              </a:lnSpc>
              <a:tabLst/>
              <a:defRPr sz="25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lvl3pPr>
            <a:lvl4pPr marL="2280422" indent="-1120518">
              <a:lnSpc>
                <a:spcPct val="90000"/>
              </a:lnSpc>
              <a:tabLst/>
              <a:defRPr sz="25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lvl4pPr>
            <a:lvl5pPr marL="2676760" indent="-991936">
              <a:lnSpc>
                <a:spcPct val="90000"/>
              </a:lnSpc>
              <a:tabLst/>
              <a:defRPr sz="25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lvl5pPr>
          </a:lstStyle>
          <a:p>
            <a:r>
              <a:rPr lang="en-US" dirty="0"/>
              <a:t>1,459</a:t>
            </a:r>
            <a:endParaRPr dirty="0"/>
          </a:p>
        </p:txBody>
      </p:sp>
      <p:sp>
        <p:nvSpPr>
          <p:cNvPr id="2" name="Footer Placeholder 1">
            <a:extLst>
              <a:ext uri="{FF2B5EF4-FFF2-40B4-BE49-F238E27FC236}">
                <a16:creationId xmlns:a16="http://schemas.microsoft.com/office/drawing/2014/main" id="{A3E92E33-4298-CD42-A45A-7B9A8EDB0EDA}"/>
              </a:ext>
            </a:extLst>
          </p:cNvPr>
          <p:cNvSpPr>
            <a:spLocks noGrp="1"/>
          </p:cNvSpPr>
          <p:nvPr>
            <p:ph type="ftr" sz="quarter" idx="17"/>
          </p:nvPr>
        </p:nvSpPr>
        <p:spPr/>
        <p:txBody>
          <a:bodyPr/>
          <a:lstStyle>
            <a:lvl1pPr>
              <a:defRPr>
                <a:solidFill>
                  <a:srgbClr val="868D95"/>
                </a:solidFill>
              </a:defRPr>
            </a:lvl1pPr>
          </a:lstStyle>
          <a:p>
            <a:endParaRPr lang="en-US" dirty="0"/>
          </a:p>
        </p:txBody>
      </p:sp>
      <p:sp>
        <p:nvSpPr>
          <p:cNvPr id="6" name="Picture Placeholder 5">
            <a:extLst>
              <a:ext uri="{FF2B5EF4-FFF2-40B4-BE49-F238E27FC236}">
                <a16:creationId xmlns:a16="http://schemas.microsoft.com/office/drawing/2014/main" id="{B680B6F4-A1C1-D445-B721-18B45B775646}"/>
              </a:ext>
            </a:extLst>
          </p:cNvPr>
          <p:cNvSpPr>
            <a:spLocks noGrp="1"/>
          </p:cNvSpPr>
          <p:nvPr>
            <p:ph type="pic" sz="quarter" idx="18"/>
          </p:nvPr>
        </p:nvSpPr>
        <p:spPr>
          <a:xfrm>
            <a:off x="12192000" y="0"/>
            <a:ext cx="12192000" cy="13716000"/>
          </a:xfrm>
        </p:spPr>
        <p:txBody>
          <a:bodyPr/>
          <a:lstStyle/>
          <a:p>
            <a:r>
              <a:rPr lang="en-US" dirty="0"/>
              <a:t>Click icon to add picture</a:t>
            </a:r>
          </a:p>
        </p:txBody>
      </p:sp>
    </p:spTree>
    <p:extLst>
      <p:ext uri="{BB962C8B-B14F-4D97-AF65-F5344CB8AC3E}">
        <p14:creationId xmlns:p14="http://schemas.microsoft.com/office/powerpoint/2010/main" val="22303007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Quote with crosshair texture background">
    <p:bg>
      <p:bgPr>
        <a:solidFill>
          <a:srgbClr val="F2F3F8"/>
        </a:solidFill>
        <a:effectLst/>
      </p:bgPr>
    </p:bg>
    <p:spTree>
      <p:nvGrpSpPr>
        <p:cNvPr id="1" name=""/>
        <p:cNvGrpSpPr/>
        <p:nvPr/>
      </p:nvGrpSpPr>
      <p:grpSpPr>
        <a:xfrm>
          <a:off x="0" y="0"/>
          <a:ext cx="0" cy="0"/>
          <a:chOff x="0" y="0"/>
          <a:chExt cx="0" cy="0"/>
        </a:xfrm>
      </p:grpSpPr>
      <p:grpSp>
        <p:nvGrpSpPr>
          <p:cNvPr id="1049" name="Picture 4"/>
          <p:cNvGrpSpPr/>
          <p:nvPr userDrawn="1"/>
        </p:nvGrpSpPr>
        <p:grpSpPr>
          <a:xfrm>
            <a:off x="-1" y="-1"/>
            <a:ext cx="24383998" cy="13716002"/>
            <a:chOff x="0" y="0"/>
            <a:chExt cx="9143997" cy="5143500"/>
          </a:xfrm>
        </p:grpSpPr>
        <p:sp>
          <p:nvSpPr>
            <p:cNvPr id="1047" name="Rectangle"/>
            <p:cNvSpPr/>
            <p:nvPr/>
          </p:nvSpPr>
          <p:spPr>
            <a:xfrm flipH="1">
              <a:off x="0" y="0"/>
              <a:ext cx="9143998" cy="5143500"/>
            </a:xfrm>
            <a:prstGeom prst="rect">
              <a:avLst/>
            </a:prstGeom>
            <a:solidFill>
              <a:srgbClr val="000000"/>
            </a:solidFill>
            <a:ln w="12700" cap="flat">
              <a:noFill/>
              <a:miter lim="400000"/>
            </a:ln>
            <a:effectLst/>
          </p:spPr>
          <p:txBody>
            <a:bodyPr wrap="square" lIns="91439" tIns="91439" rIns="91439" bIns="91439" numCol="1" anchor="t">
              <a:noAutofit/>
            </a:bodyPr>
            <a:lstStyle/>
            <a:p>
              <a:pPr>
                <a:lnSpc>
                  <a:spcPct val="90000"/>
                </a:lnSpc>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endParaRPr sz="25600" dirty="0"/>
            </a:p>
          </p:txBody>
        </p:sp>
        <p:pic>
          <p:nvPicPr>
            <p:cNvPr id="1048" name="image5.png" descr="image5.pn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flipH="1">
              <a:off x="1154544" y="647703"/>
              <a:ext cx="7989374" cy="4495752"/>
            </a:xfrm>
            <a:prstGeom prst="rect">
              <a:avLst/>
            </a:prstGeom>
            <a:ln w="12700" cap="flat">
              <a:noFill/>
              <a:miter lim="400000"/>
            </a:ln>
            <a:effectLst/>
          </p:spPr>
        </p:pic>
      </p:grpSp>
      <p:sp>
        <p:nvSpPr>
          <p:cNvPr id="1050" name="Slide Number"/>
          <p:cNvSpPr txBox="1">
            <a:spLocks noGrp="1"/>
          </p:cNvSpPr>
          <p:nvPr>
            <p:ph type="sldNum" sz="quarter" idx="2"/>
          </p:nvPr>
        </p:nvSpPr>
        <p:spPr>
          <a:prstGeom prst="rect">
            <a:avLst/>
          </a:prstGeom>
        </p:spPr>
        <p:txBody>
          <a:bodyPr/>
          <a:lstStyle>
            <a:lvl1pPr>
              <a:defRPr>
                <a:solidFill>
                  <a:srgbClr val="868D95"/>
                </a:solidFill>
              </a:defRPr>
            </a:lvl1pPr>
          </a:lstStyle>
          <a:p>
            <a:fld id="{86CB4B4D-7CA3-9044-876B-883B54F8677D}" type="slidenum">
              <a:rPr lang="en-US" smtClean="0"/>
              <a:pPr/>
              <a:t>‹#›</a:t>
            </a:fld>
            <a:endParaRPr lang="en-US" dirty="0"/>
          </a:p>
        </p:txBody>
      </p:sp>
      <p:sp>
        <p:nvSpPr>
          <p:cNvPr id="1054" name="Charles Eames…"/>
          <p:cNvSpPr txBox="1">
            <a:spLocks noGrp="1"/>
          </p:cNvSpPr>
          <p:nvPr>
            <p:ph type="body" sz="quarter" idx="15" hasCustomPrompt="1"/>
          </p:nvPr>
        </p:nvSpPr>
        <p:spPr>
          <a:xfrm>
            <a:off x="522969" y="4210757"/>
            <a:ext cx="11135634" cy="1368634"/>
          </a:xfrm>
          <a:prstGeom prst="rect">
            <a:avLst/>
          </a:prstGeom>
        </p:spPr>
        <p:txBody>
          <a:bodyPr/>
          <a:lstStyle>
            <a:lvl1pPr>
              <a:lnSpc>
                <a:spcPct val="90000"/>
              </a:lnSpc>
              <a:spcBef>
                <a:spcPts val="0"/>
              </a:spcBef>
              <a:tabLst/>
              <a:defRPr sz="1400">
                <a:latin typeface="IBM Plex Sans SemiBold"/>
                <a:sym typeface="IBM Plex Sans SemiBold"/>
              </a:defRPr>
            </a:lvl1pPr>
          </a:lstStyle>
          <a:p>
            <a:pPr>
              <a:lnSpc>
                <a:spcPct val="90000"/>
              </a:lnSpc>
              <a:spcBef>
                <a:spcPts val="0"/>
              </a:spcBef>
              <a:tabLst/>
              <a:defRPr sz="1400">
                <a:latin typeface="IBM Plex Sans SemiBold"/>
                <a:ea typeface="IBM Plex Sans SemiBold"/>
                <a:cs typeface="IBM Plex Sans SemiBold"/>
                <a:sym typeface="IBM Plex Sans SemiBold"/>
              </a:defRPr>
            </a:pPr>
            <a:r>
              <a:rPr dirty="0"/>
              <a:t>Charles Eames</a:t>
            </a:r>
          </a:p>
          <a:p>
            <a:pPr>
              <a:lnSpc>
                <a:spcPct val="90000"/>
              </a:lnSpc>
              <a:spcBef>
                <a:spcPts val="0"/>
              </a:spcBef>
              <a:tabLst/>
              <a:defRPr sz="1400"/>
            </a:pPr>
            <a:r>
              <a:rPr dirty="0"/>
              <a:t>The Information Machine, 1964</a:t>
            </a:r>
          </a:p>
        </p:txBody>
      </p:sp>
      <p:sp>
        <p:nvSpPr>
          <p:cNvPr id="2" name="Footer Placeholder 1">
            <a:extLst>
              <a:ext uri="{FF2B5EF4-FFF2-40B4-BE49-F238E27FC236}">
                <a16:creationId xmlns:a16="http://schemas.microsoft.com/office/drawing/2014/main" id="{B9CEC103-73D9-4641-B355-07083820108D}"/>
              </a:ext>
            </a:extLst>
          </p:cNvPr>
          <p:cNvSpPr>
            <a:spLocks noGrp="1"/>
          </p:cNvSpPr>
          <p:nvPr>
            <p:ph type="ftr" sz="quarter" idx="16"/>
          </p:nvPr>
        </p:nvSpPr>
        <p:spPr/>
        <p:txBody>
          <a:bodyPr/>
          <a:lstStyle>
            <a:lvl1pPr>
              <a:defRPr>
                <a:solidFill>
                  <a:srgbClr val="868D95"/>
                </a:solidFill>
              </a:defRPr>
            </a:lvl1pPr>
          </a:lstStyle>
          <a:p>
            <a:endParaRPr lang="en-US" dirty="0"/>
          </a:p>
        </p:txBody>
      </p:sp>
      <p:sp>
        <p:nvSpPr>
          <p:cNvPr id="3" name="Title 2">
            <a:extLst>
              <a:ext uri="{FF2B5EF4-FFF2-40B4-BE49-F238E27FC236}">
                <a16:creationId xmlns:a16="http://schemas.microsoft.com/office/drawing/2014/main" id="{CD65C5E1-26F8-D948-8BEA-AE427BFBE375}"/>
              </a:ext>
            </a:extLst>
          </p:cNvPr>
          <p:cNvSpPr>
            <a:spLocks noGrp="1"/>
          </p:cNvSpPr>
          <p:nvPr>
            <p:ph type="title" hasCustomPrompt="1"/>
          </p:nvPr>
        </p:nvSpPr>
        <p:spPr>
          <a:xfrm>
            <a:off x="473761" y="449379"/>
            <a:ext cx="17265146" cy="3285518"/>
          </a:xfrm>
        </p:spPr>
        <p:txBody>
          <a:bodyPr/>
          <a:lstStyle>
            <a:lvl1pPr>
              <a:defRPr/>
            </a:lvl1pPr>
          </a:lstStyle>
          <a:p>
            <a:r>
              <a:rPr lang="en-US" dirty="0"/>
              <a:t>Design is a plan for arranging </a:t>
            </a:r>
            <a:br>
              <a:rPr lang="en-US" dirty="0"/>
            </a:br>
            <a:r>
              <a:rPr lang="en-US" dirty="0"/>
              <a:t>elements in such a way as best to </a:t>
            </a:r>
            <a:br>
              <a:rPr lang="en-US" dirty="0"/>
            </a:br>
            <a:r>
              <a:rPr lang="en-US" dirty="0"/>
              <a:t>accomplish a particular purpose.”</a:t>
            </a:r>
          </a:p>
        </p:txBody>
      </p:sp>
      <p:grpSp>
        <p:nvGrpSpPr>
          <p:cNvPr id="100" name="Group 99">
            <a:extLst>
              <a:ext uri="{FF2B5EF4-FFF2-40B4-BE49-F238E27FC236}">
                <a16:creationId xmlns:a16="http://schemas.microsoft.com/office/drawing/2014/main" id="{71F68B3A-9E70-3544-A674-DE2144529514}"/>
              </a:ext>
            </a:extLst>
          </p:cNvPr>
          <p:cNvGrpSpPr/>
          <p:nvPr userDrawn="1"/>
        </p:nvGrpSpPr>
        <p:grpSpPr>
          <a:xfrm>
            <a:off x="-563581" y="-576096"/>
            <a:ext cx="25545474" cy="14859072"/>
            <a:chOff x="-211344" y="-216036"/>
            <a:chExt cx="9579553" cy="5572152"/>
          </a:xfrm>
        </p:grpSpPr>
        <p:grpSp>
          <p:nvGrpSpPr>
            <p:cNvPr id="101" name="Group 100">
              <a:extLst>
                <a:ext uri="{FF2B5EF4-FFF2-40B4-BE49-F238E27FC236}">
                  <a16:creationId xmlns:a16="http://schemas.microsoft.com/office/drawing/2014/main" id="{66612FCA-4D71-AA46-9E74-58101920C81C}"/>
                </a:ext>
              </a:extLst>
            </p:cNvPr>
            <p:cNvGrpSpPr/>
            <p:nvPr userDrawn="1"/>
          </p:nvGrpSpPr>
          <p:grpSpPr>
            <a:xfrm>
              <a:off x="204788" y="-216036"/>
              <a:ext cx="8742222" cy="182880"/>
              <a:chOff x="204788" y="-201168"/>
              <a:chExt cx="8742222" cy="182880"/>
            </a:xfrm>
          </p:grpSpPr>
          <p:cxnSp>
            <p:nvCxnSpPr>
              <p:cNvPr id="134" name="Straight Connector 133">
                <a:extLst>
                  <a:ext uri="{FF2B5EF4-FFF2-40B4-BE49-F238E27FC236}">
                    <a16:creationId xmlns:a16="http://schemas.microsoft.com/office/drawing/2014/main" id="{FD12D45E-3CC4-7F4D-AAAE-0FD43B5B774D}"/>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09420426-5039-584C-A6CA-9CE72B36C656}"/>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03F6A723-85F1-224F-9384-7CB077DD16DB}"/>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E499B9CE-DE1E-3E4B-AD1F-6D740F96422D}"/>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4A81B07C-9933-0843-BDB1-A0C1B105F10D}"/>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1D0F386C-CF25-4345-BCDC-2EBE0C53B6A7}"/>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0" name="Straight Connector 139">
                <a:extLst>
                  <a:ext uri="{FF2B5EF4-FFF2-40B4-BE49-F238E27FC236}">
                    <a16:creationId xmlns:a16="http://schemas.microsoft.com/office/drawing/2014/main" id="{AA0DDD30-866B-F945-897E-611CB23C8771}"/>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1" name="Straight Connector 140">
                <a:extLst>
                  <a:ext uri="{FF2B5EF4-FFF2-40B4-BE49-F238E27FC236}">
                    <a16:creationId xmlns:a16="http://schemas.microsoft.com/office/drawing/2014/main" id="{658D10A2-42E6-5D46-83CD-A2ABBB6D40CF}"/>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2" name="Straight Connector 141">
                <a:extLst>
                  <a:ext uri="{FF2B5EF4-FFF2-40B4-BE49-F238E27FC236}">
                    <a16:creationId xmlns:a16="http://schemas.microsoft.com/office/drawing/2014/main" id="{E67E7096-5600-3E4E-B91E-FED228262AD8}"/>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3" name="Straight Connector 142">
                <a:extLst>
                  <a:ext uri="{FF2B5EF4-FFF2-40B4-BE49-F238E27FC236}">
                    <a16:creationId xmlns:a16="http://schemas.microsoft.com/office/drawing/2014/main" id="{2ACAC6E5-C73A-1C43-AAD9-1BB0631ADBF8}"/>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4" name="Straight Connector 143">
                <a:extLst>
                  <a:ext uri="{FF2B5EF4-FFF2-40B4-BE49-F238E27FC236}">
                    <a16:creationId xmlns:a16="http://schemas.microsoft.com/office/drawing/2014/main" id="{A47E75A7-1927-8F4D-B86A-C8B1D356836C}"/>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02" name="Group 101">
              <a:extLst>
                <a:ext uri="{FF2B5EF4-FFF2-40B4-BE49-F238E27FC236}">
                  <a16:creationId xmlns:a16="http://schemas.microsoft.com/office/drawing/2014/main" id="{BD62A126-1333-2541-989B-342F94E5145B}"/>
                </a:ext>
              </a:extLst>
            </p:cNvPr>
            <p:cNvGrpSpPr/>
            <p:nvPr userDrawn="1"/>
          </p:nvGrpSpPr>
          <p:grpSpPr>
            <a:xfrm>
              <a:off x="204788" y="5173236"/>
              <a:ext cx="8742222" cy="182880"/>
              <a:chOff x="204788" y="-201168"/>
              <a:chExt cx="8742222" cy="182880"/>
            </a:xfrm>
          </p:grpSpPr>
          <p:cxnSp>
            <p:nvCxnSpPr>
              <p:cNvPr id="123" name="Straight Connector 122">
                <a:extLst>
                  <a:ext uri="{FF2B5EF4-FFF2-40B4-BE49-F238E27FC236}">
                    <a16:creationId xmlns:a16="http://schemas.microsoft.com/office/drawing/2014/main" id="{320B7B21-4513-CE40-BCBC-83089C299570}"/>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BA84F27C-2845-B241-AB2A-57FC630580D5}"/>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C3728F22-4FD8-2A42-BE1E-4EA9CBC26243}"/>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0035D6A2-0E41-AF4A-86C7-FDC5027AC190}"/>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63D74478-E61C-AC47-8AC1-7070D3C83590}"/>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2740BDE1-9436-D743-B328-DDF63412C83D}"/>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9" name="Straight Connector 128">
                <a:extLst>
                  <a:ext uri="{FF2B5EF4-FFF2-40B4-BE49-F238E27FC236}">
                    <a16:creationId xmlns:a16="http://schemas.microsoft.com/office/drawing/2014/main" id="{75F12C22-2D2F-0443-B21A-56515474A4D3}"/>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3B41520D-D876-4848-AEFA-C7B739141482}"/>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0B01B383-1411-7740-9ABA-482C380DA703}"/>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39BE2FB8-EAD4-5247-B278-BEB00E70636D}"/>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93AF03F8-A0E9-FF46-9662-A88EE6ED8E76}"/>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03" name="Group 102">
              <a:extLst>
                <a:ext uri="{FF2B5EF4-FFF2-40B4-BE49-F238E27FC236}">
                  <a16:creationId xmlns:a16="http://schemas.microsoft.com/office/drawing/2014/main" id="{AA0FCA51-C0A1-9140-9930-115E950AE19C}"/>
                </a:ext>
              </a:extLst>
            </p:cNvPr>
            <p:cNvGrpSpPr/>
            <p:nvPr userDrawn="1"/>
          </p:nvGrpSpPr>
          <p:grpSpPr>
            <a:xfrm>
              <a:off x="-211344" y="203195"/>
              <a:ext cx="182881" cy="4740007"/>
              <a:chOff x="-211344" y="203195"/>
              <a:chExt cx="182881" cy="4740007"/>
            </a:xfrm>
          </p:grpSpPr>
          <p:cxnSp>
            <p:nvCxnSpPr>
              <p:cNvPr id="114" name="Straight Connector 113">
                <a:extLst>
                  <a:ext uri="{FF2B5EF4-FFF2-40B4-BE49-F238E27FC236}">
                    <a16:creationId xmlns:a16="http://schemas.microsoft.com/office/drawing/2014/main" id="{93E12408-B252-B14C-97B3-7CB097DCEE1B}"/>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3566A2A0-A4B6-D34B-959A-6DC145B24BCE}"/>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AFADAEF9-C266-E945-B651-7100F2E5F7A5}"/>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938B720E-7F58-A04A-ABD6-130C8AA60E26}"/>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8" name="Straight Connector 117">
                <a:extLst>
                  <a:ext uri="{FF2B5EF4-FFF2-40B4-BE49-F238E27FC236}">
                    <a16:creationId xmlns:a16="http://schemas.microsoft.com/office/drawing/2014/main" id="{462BB150-A787-5548-97CF-9765C7B9E32F}"/>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EDCA218B-6740-E345-ABC8-9A7950F0C54C}"/>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4FE0AE57-94F6-2D4E-9808-DCB78ACB4216}"/>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D562BE1B-5FB0-E240-A0FC-E82950B77CD5}"/>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6E932C56-093F-0E40-B87A-F00C22831974}"/>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04" name="Group 103">
              <a:extLst>
                <a:ext uri="{FF2B5EF4-FFF2-40B4-BE49-F238E27FC236}">
                  <a16:creationId xmlns:a16="http://schemas.microsoft.com/office/drawing/2014/main" id="{544EC533-D2F1-3D43-AF05-2789242A7D97}"/>
                </a:ext>
              </a:extLst>
            </p:cNvPr>
            <p:cNvGrpSpPr/>
            <p:nvPr userDrawn="1"/>
          </p:nvGrpSpPr>
          <p:grpSpPr>
            <a:xfrm>
              <a:off x="9185328" y="203195"/>
              <a:ext cx="182881" cy="4740007"/>
              <a:chOff x="-211344" y="203195"/>
              <a:chExt cx="182881" cy="4740007"/>
            </a:xfrm>
          </p:grpSpPr>
          <p:cxnSp>
            <p:nvCxnSpPr>
              <p:cNvPr id="105" name="Straight Connector 104">
                <a:extLst>
                  <a:ext uri="{FF2B5EF4-FFF2-40B4-BE49-F238E27FC236}">
                    <a16:creationId xmlns:a16="http://schemas.microsoft.com/office/drawing/2014/main" id="{58E52DB4-3961-F149-9517-D4129EF7AB03}"/>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6" name="Straight Connector 105">
                <a:extLst>
                  <a:ext uri="{FF2B5EF4-FFF2-40B4-BE49-F238E27FC236}">
                    <a16:creationId xmlns:a16="http://schemas.microsoft.com/office/drawing/2014/main" id="{8E5B0061-E0A1-2747-92D3-0AF60A5A8AB4}"/>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7" name="Straight Connector 106">
                <a:extLst>
                  <a:ext uri="{FF2B5EF4-FFF2-40B4-BE49-F238E27FC236}">
                    <a16:creationId xmlns:a16="http://schemas.microsoft.com/office/drawing/2014/main" id="{09191F40-CFC2-594A-AC88-C07CB7C02CA2}"/>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8" name="Straight Connector 107">
                <a:extLst>
                  <a:ext uri="{FF2B5EF4-FFF2-40B4-BE49-F238E27FC236}">
                    <a16:creationId xmlns:a16="http://schemas.microsoft.com/office/drawing/2014/main" id="{6865E6F8-4FF6-174A-8CD0-0AF3F5311806}"/>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9DA16708-10C6-7042-A3BD-8BADF0321FEC}"/>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9B3936EA-1346-7344-A147-3BF351DA08A0}"/>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36231CC3-FB67-4C43-A733-A31D68E9576E}"/>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E60D927B-F620-B544-B7BA-DED2E0C9383B}"/>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3" name="Straight Connector 112">
                <a:extLst>
                  <a:ext uri="{FF2B5EF4-FFF2-40B4-BE49-F238E27FC236}">
                    <a16:creationId xmlns:a16="http://schemas.microsoft.com/office/drawing/2014/main" id="{1ACD067F-84F4-114A-ABAD-596B80554615}"/>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85489429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title, text, 2-column">
    <p:bg>
      <p:bgPr>
        <a:solidFill>
          <a:srgbClr val="F2F3F8"/>
        </a:solidFill>
        <a:effectLst/>
      </p:bgPr>
    </p:bg>
    <p:spTree>
      <p:nvGrpSpPr>
        <p:cNvPr id="1" name=""/>
        <p:cNvGrpSpPr/>
        <p:nvPr/>
      </p:nvGrpSpPr>
      <p:grpSpPr>
        <a:xfrm>
          <a:off x="0" y="0"/>
          <a:ext cx="0" cy="0"/>
          <a:chOff x="0" y="0"/>
          <a:chExt cx="0" cy="0"/>
        </a:xfrm>
      </p:grpSpPr>
      <p:sp>
        <p:nvSpPr>
          <p:cNvPr id="1061" name="Rectangle 7"/>
          <p:cNvSpPr/>
          <p:nvPr/>
        </p:nvSpPr>
        <p:spPr>
          <a:xfrm>
            <a:off x="-12283" y="-1"/>
            <a:ext cx="12192002" cy="13716002"/>
          </a:xfrm>
          <a:prstGeom prst="rect">
            <a:avLst/>
          </a:prstGeom>
          <a:solidFill>
            <a:srgbClr val="000000"/>
          </a:solidFill>
          <a:ln w="12700">
            <a:miter lim="400000"/>
          </a:ln>
        </p:spPr>
        <p:txBody>
          <a:bodyPr tIns="243838" bIns="243838" anchor="ctr"/>
          <a:lstStyle/>
          <a:p>
            <a:pPr algn="ctr">
              <a:lnSpc>
                <a:spcPct val="90000"/>
              </a:lnSpc>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endParaRPr sz="25600" dirty="0"/>
          </a:p>
        </p:txBody>
      </p:sp>
      <p:sp>
        <p:nvSpPr>
          <p:cNvPr id="1105" name="Body Level One…"/>
          <p:cNvSpPr txBox="1">
            <a:spLocks noGrp="1"/>
          </p:cNvSpPr>
          <p:nvPr>
            <p:ph type="body" sz="half" idx="1"/>
          </p:nvPr>
        </p:nvSpPr>
        <p:spPr>
          <a:xfrm>
            <a:off x="12708467" y="440269"/>
            <a:ext cx="11142134" cy="11184466"/>
          </a:xfrm>
          <a:prstGeom prst="rect">
            <a:avLst/>
          </a:prstGeom>
        </p:spPr>
        <p:txBody>
          <a:bodyPr/>
          <a:lstStyle>
            <a:lvl1pPr>
              <a:buClr>
                <a:schemeClr val="tx1"/>
              </a:buClr>
              <a:defRPr>
                <a:solidFill>
                  <a:srgbClr val="000000"/>
                </a:solidFill>
              </a:defRPr>
            </a:lvl1pPr>
            <a:lvl2pPr>
              <a:buClr>
                <a:schemeClr val="tx1"/>
              </a:buClr>
              <a:defRPr>
                <a:solidFill>
                  <a:srgbClr val="000000"/>
                </a:solidFill>
              </a:defRPr>
            </a:lvl2pPr>
            <a:lvl3pPr>
              <a:buClr>
                <a:schemeClr val="tx1"/>
              </a:buClr>
              <a:defRPr>
                <a:solidFill>
                  <a:srgbClr val="000000"/>
                </a:solidFill>
              </a:defRPr>
            </a:lvl3pPr>
            <a:lvl4pPr>
              <a:buClr>
                <a:schemeClr val="tx1"/>
              </a:buClr>
              <a:defRPr>
                <a:solidFill>
                  <a:srgbClr val="000000"/>
                </a:solidFill>
              </a:defRPr>
            </a:lvl4pPr>
            <a:lvl5pPr>
              <a:buClr>
                <a:schemeClr val="tx1"/>
              </a:buClr>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106" name="Slide Number"/>
          <p:cNvSpPr txBox="1">
            <a:spLocks noGrp="1"/>
          </p:cNvSpPr>
          <p:nvPr>
            <p:ph type="sldNum" sz="quarter" idx="2"/>
          </p:nvPr>
        </p:nvSpPr>
        <p:spPr>
          <a:prstGeom prst="rect">
            <a:avLst/>
          </a:prstGeom>
        </p:spPr>
        <p:txBody>
          <a:bodyPr/>
          <a:lstStyle>
            <a:lvl1pPr>
              <a:defRPr>
                <a:solidFill>
                  <a:srgbClr val="868D95"/>
                </a:solidFill>
              </a:defRPr>
            </a:lvl1pPr>
          </a:lstStyle>
          <a:p>
            <a:fld id="{86CB4B4D-7CA3-9044-876B-883B54F8677D}" type="slidenum">
              <a:rPr lang="en-US" smtClean="0"/>
              <a:pPr/>
              <a:t>‹#›</a:t>
            </a:fld>
            <a:endParaRPr lang="en-US" dirty="0"/>
          </a:p>
        </p:txBody>
      </p:sp>
      <p:sp>
        <p:nvSpPr>
          <p:cNvPr id="2" name="Title 1">
            <a:extLst>
              <a:ext uri="{FF2B5EF4-FFF2-40B4-BE49-F238E27FC236}">
                <a16:creationId xmlns:a16="http://schemas.microsoft.com/office/drawing/2014/main" id="{B938676D-0359-FB4D-BAA8-A12D87B9EDC8}"/>
              </a:ext>
            </a:extLst>
          </p:cNvPr>
          <p:cNvSpPr>
            <a:spLocks noGrp="1"/>
          </p:cNvSpPr>
          <p:nvPr>
            <p:ph type="title"/>
          </p:nvPr>
        </p:nvSpPr>
        <p:spPr>
          <a:xfrm>
            <a:off x="473762" y="460675"/>
            <a:ext cx="11190312" cy="11171442"/>
          </a:xfrm>
        </p:spPr>
        <p:txBody>
          <a:body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7613234-13E5-774E-9081-766E27C50F69}"/>
              </a:ext>
            </a:extLst>
          </p:cNvPr>
          <p:cNvSpPr>
            <a:spLocks noGrp="1"/>
          </p:cNvSpPr>
          <p:nvPr>
            <p:ph type="ftr" sz="quarter" idx="10"/>
          </p:nvPr>
        </p:nvSpPr>
        <p:spPr/>
        <p:txBody>
          <a:bodyPr/>
          <a:lstStyle>
            <a:lvl1pPr>
              <a:defRPr>
                <a:solidFill>
                  <a:srgbClr val="868D95"/>
                </a:solidFill>
              </a:defRPr>
            </a:lvl1pPr>
          </a:lstStyle>
          <a:p>
            <a:endParaRPr lang="en-US" dirty="0"/>
          </a:p>
        </p:txBody>
      </p:sp>
      <p:grpSp>
        <p:nvGrpSpPr>
          <p:cNvPr id="52" name="Group 51">
            <a:extLst>
              <a:ext uri="{FF2B5EF4-FFF2-40B4-BE49-F238E27FC236}">
                <a16:creationId xmlns:a16="http://schemas.microsoft.com/office/drawing/2014/main" id="{5499833F-462D-3943-BD7B-5C2634702E96}"/>
              </a:ext>
            </a:extLst>
          </p:cNvPr>
          <p:cNvGrpSpPr/>
          <p:nvPr userDrawn="1"/>
        </p:nvGrpSpPr>
        <p:grpSpPr>
          <a:xfrm>
            <a:off x="-563581" y="-576096"/>
            <a:ext cx="25545474" cy="14859072"/>
            <a:chOff x="-211344" y="-216036"/>
            <a:chExt cx="9579553" cy="5572152"/>
          </a:xfrm>
        </p:grpSpPr>
        <p:grpSp>
          <p:nvGrpSpPr>
            <p:cNvPr id="53" name="Group 52">
              <a:extLst>
                <a:ext uri="{FF2B5EF4-FFF2-40B4-BE49-F238E27FC236}">
                  <a16:creationId xmlns:a16="http://schemas.microsoft.com/office/drawing/2014/main" id="{33FED25F-9A83-9A42-9A3A-68FE0F8F4889}"/>
                </a:ext>
              </a:extLst>
            </p:cNvPr>
            <p:cNvGrpSpPr/>
            <p:nvPr userDrawn="1"/>
          </p:nvGrpSpPr>
          <p:grpSpPr>
            <a:xfrm>
              <a:off x="204788" y="-216036"/>
              <a:ext cx="8742222" cy="182880"/>
              <a:chOff x="204788" y="-201168"/>
              <a:chExt cx="8742222" cy="182880"/>
            </a:xfrm>
          </p:grpSpPr>
          <p:cxnSp>
            <p:nvCxnSpPr>
              <p:cNvPr id="86" name="Straight Connector 85">
                <a:extLst>
                  <a:ext uri="{FF2B5EF4-FFF2-40B4-BE49-F238E27FC236}">
                    <a16:creationId xmlns:a16="http://schemas.microsoft.com/office/drawing/2014/main" id="{54D236BE-ED92-C944-BFFF-4E6C1CD6C855}"/>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7" name="Straight Connector 86">
                <a:extLst>
                  <a:ext uri="{FF2B5EF4-FFF2-40B4-BE49-F238E27FC236}">
                    <a16:creationId xmlns:a16="http://schemas.microsoft.com/office/drawing/2014/main" id="{28B0E09A-DFA7-EE4D-BF7A-1ACD606B40C5}"/>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87908B06-D6CD-FF40-AA07-E183110CEAEE}"/>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F251E1EF-A507-C04B-BEAF-FD6F3315185B}"/>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64192BF7-40E4-5546-A4AA-A716C9BCF7F8}"/>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FB674BC1-4D1A-F34F-8550-8DB3849A3A40}"/>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2" name="Straight Connector 91">
                <a:extLst>
                  <a:ext uri="{FF2B5EF4-FFF2-40B4-BE49-F238E27FC236}">
                    <a16:creationId xmlns:a16="http://schemas.microsoft.com/office/drawing/2014/main" id="{7476D664-B461-8849-87E5-5F86AB8FED4F}"/>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3" name="Straight Connector 92">
                <a:extLst>
                  <a:ext uri="{FF2B5EF4-FFF2-40B4-BE49-F238E27FC236}">
                    <a16:creationId xmlns:a16="http://schemas.microsoft.com/office/drawing/2014/main" id="{6C36197A-7750-D141-AB86-67B7A0DFE82D}"/>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4" name="Straight Connector 93">
                <a:extLst>
                  <a:ext uri="{FF2B5EF4-FFF2-40B4-BE49-F238E27FC236}">
                    <a16:creationId xmlns:a16="http://schemas.microsoft.com/office/drawing/2014/main" id="{5415C6EA-900C-714C-8E6B-56302F759BF4}"/>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E5A596ED-F0D7-AC41-8CF8-46AF932F0BCE}"/>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035AD89B-52CE-4B45-AA38-C537CC5A70E9}"/>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4" name="Group 53">
              <a:extLst>
                <a:ext uri="{FF2B5EF4-FFF2-40B4-BE49-F238E27FC236}">
                  <a16:creationId xmlns:a16="http://schemas.microsoft.com/office/drawing/2014/main" id="{4867EFB1-9A25-1244-9E95-10C9238D7E02}"/>
                </a:ext>
              </a:extLst>
            </p:cNvPr>
            <p:cNvGrpSpPr/>
            <p:nvPr userDrawn="1"/>
          </p:nvGrpSpPr>
          <p:grpSpPr>
            <a:xfrm>
              <a:off x="204788" y="5173236"/>
              <a:ext cx="8742222" cy="182880"/>
              <a:chOff x="204788" y="-201168"/>
              <a:chExt cx="8742222" cy="182880"/>
            </a:xfrm>
          </p:grpSpPr>
          <p:cxnSp>
            <p:nvCxnSpPr>
              <p:cNvPr id="75" name="Straight Connector 74">
                <a:extLst>
                  <a:ext uri="{FF2B5EF4-FFF2-40B4-BE49-F238E27FC236}">
                    <a16:creationId xmlns:a16="http://schemas.microsoft.com/office/drawing/2014/main" id="{93C88484-1F7F-7744-9C55-E9C4728CA108}"/>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76FAC26D-C22A-D143-8F2E-AB7A864F0B46}"/>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8C051EA3-A702-7045-83E7-9116A3392D55}"/>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8" name="Straight Connector 77">
                <a:extLst>
                  <a:ext uri="{FF2B5EF4-FFF2-40B4-BE49-F238E27FC236}">
                    <a16:creationId xmlns:a16="http://schemas.microsoft.com/office/drawing/2014/main" id="{D3160466-898E-3441-9F5F-A9FDCFAED12F}"/>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B685584A-8E73-5343-A10E-8A970EB2FAEC}"/>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44D9BCC3-EF2C-A84B-9D05-930C0AC216CC}"/>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6810455E-17F1-7A40-8788-DB5236FE6736}"/>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4FF52023-EE99-2644-9778-114C20248F3C}"/>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7369961A-AF3F-2E49-B976-D18D466E3C37}"/>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F41BDE52-3649-2746-9505-08997DF54577}"/>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0B1E7E27-0BDA-904A-AB61-437F83B474F0}"/>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5" name="Group 54">
              <a:extLst>
                <a:ext uri="{FF2B5EF4-FFF2-40B4-BE49-F238E27FC236}">
                  <a16:creationId xmlns:a16="http://schemas.microsoft.com/office/drawing/2014/main" id="{F11A9194-E122-4042-972E-7C9915B656A3}"/>
                </a:ext>
              </a:extLst>
            </p:cNvPr>
            <p:cNvGrpSpPr/>
            <p:nvPr userDrawn="1"/>
          </p:nvGrpSpPr>
          <p:grpSpPr>
            <a:xfrm>
              <a:off x="-211344" y="203195"/>
              <a:ext cx="182881" cy="4740007"/>
              <a:chOff x="-211344" y="203195"/>
              <a:chExt cx="182881" cy="4740007"/>
            </a:xfrm>
          </p:grpSpPr>
          <p:cxnSp>
            <p:nvCxnSpPr>
              <p:cNvPr id="66" name="Straight Connector 65">
                <a:extLst>
                  <a:ext uri="{FF2B5EF4-FFF2-40B4-BE49-F238E27FC236}">
                    <a16:creationId xmlns:a16="http://schemas.microsoft.com/office/drawing/2014/main" id="{EA6F5119-782C-794C-AB5B-FE7DFC4D4791}"/>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CB578D06-B6C9-D947-AAE9-CF74B1F15860}"/>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B0E8E53D-D0BF-A042-A376-5C0F16E3D808}"/>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6044C6CD-17D6-4245-8FA5-3EDD12294F56}"/>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D2743F85-595B-4C40-A20F-5E465FF0B362}"/>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BBCC4ABA-F311-1448-9B0E-4E1608039FE5}"/>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4B7402E8-BD19-874F-BED3-AF3C85632EE0}"/>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34903D7E-198B-B142-8F87-D6CB90EF1CAD}"/>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10238B8C-1039-6242-ABDC-9070A221C8F4}"/>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6" name="Group 55">
              <a:extLst>
                <a:ext uri="{FF2B5EF4-FFF2-40B4-BE49-F238E27FC236}">
                  <a16:creationId xmlns:a16="http://schemas.microsoft.com/office/drawing/2014/main" id="{5F3CF327-25ED-F142-9A59-608639D97590}"/>
                </a:ext>
              </a:extLst>
            </p:cNvPr>
            <p:cNvGrpSpPr/>
            <p:nvPr userDrawn="1"/>
          </p:nvGrpSpPr>
          <p:grpSpPr>
            <a:xfrm>
              <a:off x="9185328" y="203195"/>
              <a:ext cx="182881" cy="4740007"/>
              <a:chOff x="-211344" y="203195"/>
              <a:chExt cx="182881" cy="4740007"/>
            </a:xfrm>
          </p:grpSpPr>
          <p:cxnSp>
            <p:nvCxnSpPr>
              <p:cNvPr id="57" name="Straight Connector 56">
                <a:extLst>
                  <a:ext uri="{FF2B5EF4-FFF2-40B4-BE49-F238E27FC236}">
                    <a16:creationId xmlns:a16="http://schemas.microsoft.com/office/drawing/2014/main" id="{D6D091E4-9353-4145-833C-E01696A0B4CD}"/>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9D089786-5E7F-0A48-90F1-30620FBCD8D0}"/>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BB7C85AC-8A42-4842-9569-CB8AD0F971F2}"/>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7AE38746-FBD2-C142-918A-3DC6DB09EC36}"/>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B60DF168-9C90-2A43-B4D5-91EBDFDDD51E}"/>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DA6E3409-8435-B745-BCA2-BE4D2CBB5B4D}"/>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26E25911-2A0C-ED47-8974-FB9C99E0AB4C}"/>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D58249C2-D71A-A64C-9418-4B49AB5F0EDD}"/>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76B9D3E7-7A93-9D49-827E-F880F6E71068}"/>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7143638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xes (4 tall) - can be recolored">
    <p:spTree>
      <p:nvGrpSpPr>
        <p:cNvPr id="1" name=""/>
        <p:cNvGrpSpPr/>
        <p:nvPr/>
      </p:nvGrpSpPr>
      <p:grpSpPr>
        <a:xfrm>
          <a:off x="0" y="0"/>
          <a:ext cx="0" cy="0"/>
          <a:chOff x="0" y="0"/>
          <a:chExt cx="0" cy="0"/>
        </a:xfrm>
      </p:grpSpPr>
      <p:sp>
        <p:nvSpPr>
          <p:cNvPr id="11" name="Content Placeholder 10"/>
          <p:cNvSpPr>
            <a:spLocks noGrp="1"/>
          </p:cNvSpPr>
          <p:nvPr>
            <p:ph sz="quarter" idx="12"/>
          </p:nvPr>
        </p:nvSpPr>
        <p:spPr>
          <a:xfrm>
            <a:off x="0" y="0"/>
            <a:ext cx="6096000" cy="13728192"/>
          </a:xfrm>
          <a:solidFill>
            <a:schemeClr val="tx1"/>
          </a:solidFill>
        </p:spPr>
        <p:txBody>
          <a:bodyPr lIns="192024" tIns="164592" rIns="192024"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3"/>
          </p:nvPr>
        </p:nvSpPr>
        <p:spPr>
          <a:xfrm>
            <a:off x="6096000" y="0"/>
            <a:ext cx="6096000" cy="13728192"/>
          </a:xfrm>
          <a:solidFill>
            <a:schemeClr val="tx1"/>
          </a:solidFill>
          <a:ln w="19050">
            <a:noFill/>
          </a:ln>
        </p:spPr>
        <p:txBody>
          <a:bodyPr lIns="192024" tIns="164592" rIns="192024"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5"/>
          <p:cNvSpPr>
            <a:spLocks noGrp="1"/>
          </p:cNvSpPr>
          <p:nvPr>
            <p:ph sz="quarter" idx="14"/>
          </p:nvPr>
        </p:nvSpPr>
        <p:spPr>
          <a:xfrm>
            <a:off x="12192000" y="0"/>
            <a:ext cx="6096000" cy="13728192"/>
          </a:xfrm>
          <a:solidFill>
            <a:schemeClr val="tx1"/>
          </a:solidFill>
          <a:ln w="19050">
            <a:noFill/>
          </a:ln>
        </p:spPr>
        <p:txBody>
          <a:bodyPr lIns="192024" tIns="164592" rIns="192024"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7"/>
          <p:cNvSpPr>
            <a:spLocks noGrp="1"/>
          </p:cNvSpPr>
          <p:nvPr>
            <p:ph sz="quarter" idx="15"/>
          </p:nvPr>
        </p:nvSpPr>
        <p:spPr>
          <a:xfrm>
            <a:off x="18288000" y="0"/>
            <a:ext cx="6096000" cy="13728192"/>
          </a:xfrm>
          <a:solidFill>
            <a:schemeClr val="tx1"/>
          </a:solidFill>
          <a:ln w="19050">
            <a:noFill/>
          </a:ln>
        </p:spPr>
        <p:txBody>
          <a:bodyPr lIns="192024" tIns="164592" rIns="192024"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06705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ransition">
    <p:bg>
      <p:bgPr>
        <a:solidFill>
          <a:srgbClr val="326DF5"/>
        </a:solidFill>
        <a:effectLst/>
      </p:bgPr>
    </p:bg>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xfrm>
            <a:off x="23417879" y="12908050"/>
            <a:ext cx="615355" cy="419101"/>
          </a:xfrm>
          <a:prstGeom prst="rect">
            <a:avLst/>
          </a:prstGeom>
        </p:spPr>
        <p:txBody>
          <a:bodyPr wrap="square"/>
          <a:lstStyle/>
          <a:p>
            <a:fld id="{86CB4B4D-7CA3-9044-876B-883B54F8677D}" type="slidenum">
              <a:rPr/>
              <a:t>‹#›</a:t>
            </a:fld>
            <a:endParaRPr dirty="0"/>
          </a:p>
        </p:txBody>
      </p:sp>
      <p:sp>
        <p:nvSpPr>
          <p:cNvPr id="126" name="IBM Confidential  | Cloud Data &amp; AI"/>
          <p:cNvSpPr txBox="1"/>
          <p:nvPr/>
        </p:nvSpPr>
        <p:spPr>
          <a:xfrm>
            <a:off x="1015379" y="13015366"/>
            <a:ext cx="4337146" cy="204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l" defTabSz="457200">
              <a:lnSpc>
                <a:spcPts val="1600"/>
              </a:lnSpc>
              <a:spcBef>
                <a:spcPts val="0"/>
              </a:spcBef>
              <a:tabLst/>
              <a:defRPr sz="1200" b="1" spc="0">
                <a:solidFill>
                  <a:srgbClr val="C4C4C4"/>
                </a:solidFill>
                <a:latin typeface="IBM Plex Sans"/>
                <a:ea typeface="IBM Plex Sans"/>
                <a:cs typeface="IBM Plex Sans"/>
                <a:sym typeface="IBM Plex Sans"/>
              </a:defRPr>
            </a:lvl1pPr>
          </a:lstStyle>
          <a:p>
            <a:r>
              <a:rPr dirty="0"/>
              <a:t>IBM Confidential  | Cloud Data &amp; AI</a:t>
            </a:r>
          </a:p>
        </p:txBody>
      </p:sp>
      <p:pic>
        <p:nvPicPr>
          <p:cNvPr id="127" name="Image" descr="Image"/>
          <p:cNvPicPr>
            <a:picLocks noChangeAspect="1"/>
          </p:cNvPicPr>
          <p:nvPr/>
        </p:nvPicPr>
        <p:blipFill>
          <a:blip r:embed="rId2"/>
          <a:stretch>
            <a:fillRect/>
          </a:stretch>
        </p:blipFill>
        <p:spPr>
          <a:xfrm>
            <a:off x="18099850" y="8235829"/>
            <a:ext cx="7056502" cy="6591542"/>
          </a:xfrm>
          <a:prstGeom prst="rect">
            <a:avLst/>
          </a:prstGeom>
          <a:ln w="12700">
            <a:miter lim="400000"/>
          </a:ln>
        </p:spPr>
      </p:pic>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image, Icons with List">
    <p:spTree>
      <p:nvGrpSpPr>
        <p:cNvPr id="1" name=""/>
        <p:cNvGrpSpPr/>
        <p:nvPr/>
      </p:nvGrpSpPr>
      <p:grpSpPr>
        <a:xfrm>
          <a:off x="0" y="0"/>
          <a:ext cx="0" cy="0"/>
          <a:chOff x="0" y="0"/>
          <a:chExt cx="0" cy="0"/>
        </a:xfrm>
      </p:grpSpPr>
      <p:sp>
        <p:nvSpPr>
          <p:cNvPr id="1123" name="Picture Placeholder 6"/>
          <p:cNvSpPr>
            <a:spLocks noGrp="1"/>
          </p:cNvSpPr>
          <p:nvPr>
            <p:ph type="pic" idx="13"/>
          </p:nvPr>
        </p:nvSpPr>
        <p:spPr>
          <a:xfrm>
            <a:off x="-1" y="-1"/>
            <a:ext cx="12192002" cy="13716002"/>
          </a:xfrm>
          <a:prstGeom prst="rect">
            <a:avLst/>
          </a:prstGeom>
        </p:spPr>
        <p:txBody>
          <a:bodyPr lIns="0" tIns="0" rIns="0" bIns="0"/>
          <a:lstStyle/>
          <a:p>
            <a:r>
              <a:rPr lang="en-US" dirty="0"/>
              <a:t>Click icon to add picture</a:t>
            </a:r>
            <a:endParaRPr dirty="0"/>
          </a:p>
        </p:txBody>
      </p:sp>
      <p:sp>
        <p:nvSpPr>
          <p:cNvPr id="1124" name="Body Level One…"/>
          <p:cNvSpPr txBox="1">
            <a:spLocks noGrp="1"/>
          </p:cNvSpPr>
          <p:nvPr>
            <p:ph type="body" sz="half" idx="1"/>
          </p:nvPr>
        </p:nvSpPr>
        <p:spPr>
          <a:xfrm>
            <a:off x="14362179" y="3601997"/>
            <a:ext cx="7857070" cy="804902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125" name="Slide Number"/>
          <p:cNvSpPr txBox="1">
            <a:spLocks noGrp="1"/>
          </p:cNvSpPr>
          <p:nvPr>
            <p:ph type="sldNum" sz="quarter" idx="2"/>
          </p:nvPr>
        </p:nvSpPr>
        <p:spPr>
          <a:prstGeom prst="rect">
            <a:avLst/>
          </a:prstGeom>
        </p:spPr>
        <p:txBody>
          <a:bodyPr/>
          <a:lstStyle>
            <a:lvl1pPr>
              <a:defRPr>
                <a:solidFill>
                  <a:srgbClr val="868D95"/>
                </a:solidFill>
              </a:defRPr>
            </a:lvl1pPr>
          </a:lstStyle>
          <a:p>
            <a:fld id="{86CB4B4D-7CA3-9044-876B-883B54F8677D}" type="slidenum">
              <a:rPr lang="en-US" smtClean="0"/>
              <a:pPr/>
              <a:t>‹#›</a:t>
            </a:fld>
            <a:endParaRPr lang="en-US" dirty="0"/>
          </a:p>
        </p:txBody>
      </p:sp>
      <p:sp>
        <p:nvSpPr>
          <p:cNvPr id="2" name="Title 1">
            <a:extLst>
              <a:ext uri="{FF2B5EF4-FFF2-40B4-BE49-F238E27FC236}">
                <a16:creationId xmlns:a16="http://schemas.microsoft.com/office/drawing/2014/main" id="{4DF265B4-650C-2947-A37A-7802509F2214}"/>
              </a:ext>
            </a:extLst>
          </p:cNvPr>
          <p:cNvSpPr>
            <a:spLocks noGrp="1"/>
          </p:cNvSpPr>
          <p:nvPr>
            <p:ph type="title"/>
          </p:nvPr>
        </p:nvSpPr>
        <p:spPr>
          <a:xfrm>
            <a:off x="478754" y="460675"/>
            <a:ext cx="11190312" cy="11171442"/>
          </a:xfrm>
        </p:spPr>
        <p:txBody>
          <a:body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7763EA89-EE36-F44F-AD4F-0AD61B495376}"/>
              </a:ext>
            </a:extLst>
          </p:cNvPr>
          <p:cNvSpPr>
            <a:spLocks noGrp="1"/>
          </p:cNvSpPr>
          <p:nvPr>
            <p:ph type="ftr" sz="quarter" idx="14"/>
          </p:nvPr>
        </p:nvSpPr>
        <p:spPr/>
        <p:txBody>
          <a:bodyPr/>
          <a:lstStyle>
            <a:lvl1pPr>
              <a:defRPr>
                <a:solidFill>
                  <a:srgbClr val="868D95"/>
                </a:solidFill>
              </a:defRPr>
            </a:lvl1pPr>
          </a:lstStyle>
          <a:p>
            <a:endParaRPr lang="en-US" dirty="0"/>
          </a:p>
        </p:txBody>
      </p:sp>
    </p:spTree>
    <p:extLst>
      <p:ext uri="{BB962C8B-B14F-4D97-AF65-F5344CB8AC3E}">
        <p14:creationId xmlns:p14="http://schemas.microsoft.com/office/powerpoint/2010/main" val="177395055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x" preserve="1">
  <p:cSld name="Blank with footer - dark background">
    <p:spTree>
      <p:nvGrpSpPr>
        <p:cNvPr id="1" name=""/>
        <p:cNvGrpSpPr/>
        <p:nvPr/>
      </p:nvGrpSpPr>
      <p:grpSpPr>
        <a:xfrm>
          <a:off x="0" y="0"/>
          <a:ext cx="0" cy="0"/>
          <a:chOff x="0" y="0"/>
          <a:chExt cx="0" cy="0"/>
        </a:xfrm>
      </p:grpSpPr>
      <p:sp>
        <p:nvSpPr>
          <p:cNvPr id="1133" name="Slide Number"/>
          <p:cNvSpPr txBox="1">
            <a:spLocks noGrp="1"/>
          </p:cNvSpPr>
          <p:nvPr>
            <p:ph type="sldNum" sz="quarter" idx="2"/>
          </p:nvPr>
        </p:nvSpPr>
        <p:spPr>
          <a:prstGeom prst="rect">
            <a:avLst/>
          </a:prstGeom>
        </p:spPr>
        <p:txBody>
          <a:bodyPr/>
          <a:lstStyle>
            <a:lvl1pPr>
              <a:defRPr>
                <a:solidFill>
                  <a:srgbClr val="868D95"/>
                </a:solidFill>
              </a:defRPr>
            </a:lvl1pPr>
          </a:lstStyle>
          <a:p>
            <a:fld id="{86CB4B4D-7CA3-9044-876B-883B54F8677D}" type="slidenum">
              <a:rPr lang="en-US" smtClean="0"/>
              <a:pPr/>
              <a:t>‹#›</a:t>
            </a:fld>
            <a:endParaRPr lang="en-US" dirty="0"/>
          </a:p>
        </p:txBody>
      </p:sp>
      <p:sp>
        <p:nvSpPr>
          <p:cNvPr id="2" name="Footer Placeholder 1">
            <a:extLst>
              <a:ext uri="{FF2B5EF4-FFF2-40B4-BE49-F238E27FC236}">
                <a16:creationId xmlns:a16="http://schemas.microsoft.com/office/drawing/2014/main" id="{4B45BD60-227F-F84D-9075-9B4E05A5C688}"/>
              </a:ext>
            </a:extLst>
          </p:cNvPr>
          <p:cNvSpPr>
            <a:spLocks noGrp="1"/>
          </p:cNvSpPr>
          <p:nvPr>
            <p:ph type="ftr" sz="quarter" idx="10"/>
          </p:nvPr>
        </p:nvSpPr>
        <p:spPr/>
        <p:txBody>
          <a:bodyPr/>
          <a:lstStyle>
            <a:lvl1pPr>
              <a:defRPr>
                <a:solidFill>
                  <a:srgbClr val="868D95"/>
                </a:solidFill>
              </a:defRPr>
            </a:lvl1pPr>
          </a:lstStyle>
          <a:p>
            <a:endParaRPr lang="en-US" dirty="0"/>
          </a:p>
        </p:txBody>
      </p:sp>
    </p:spTree>
    <p:extLst>
      <p:ext uri="{BB962C8B-B14F-4D97-AF65-F5344CB8AC3E}">
        <p14:creationId xmlns:p14="http://schemas.microsoft.com/office/powerpoint/2010/main" val="262686441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x" preserve="1">
  <p:cSld name="Blank with no footer - dark background">
    <p:spTree>
      <p:nvGrpSpPr>
        <p:cNvPr id="1" name=""/>
        <p:cNvGrpSpPr/>
        <p:nvPr/>
      </p:nvGrpSpPr>
      <p:grpSpPr>
        <a:xfrm>
          <a:off x="0" y="0"/>
          <a:ext cx="0" cy="0"/>
          <a:chOff x="0" y="0"/>
          <a:chExt cx="0" cy="0"/>
        </a:xfrm>
      </p:grpSpPr>
      <p:grpSp>
        <p:nvGrpSpPr>
          <p:cNvPr id="47" name="Group 46">
            <a:extLst>
              <a:ext uri="{FF2B5EF4-FFF2-40B4-BE49-F238E27FC236}">
                <a16:creationId xmlns:a16="http://schemas.microsoft.com/office/drawing/2014/main" id="{10AC7B62-8B24-8B41-8C34-A8D87AAFF4AC}"/>
              </a:ext>
            </a:extLst>
          </p:cNvPr>
          <p:cNvGrpSpPr/>
          <p:nvPr userDrawn="1"/>
        </p:nvGrpSpPr>
        <p:grpSpPr>
          <a:xfrm>
            <a:off x="-563581" y="-576096"/>
            <a:ext cx="25545474" cy="14859072"/>
            <a:chOff x="-211344" y="-216036"/>
            <a:chExt cx="9579553" cy="5572152"/>
          </a:xfrm>
        </p:grpSpPr>
        <p:grpSp>
          <p:nvGrpSpPr>
            <p:cNvPr id="48" name="Group 47">
              <a:extLst>
                <a:ext uri="{FF2B5EF4-FFF2-40B4-BE49-F238E27FC236}">
                  <a16:creationId xmlns:a16="http://schemas.microsoft.com/office/drawing/2014/main" id="{2613131D-D35A-6147-84C3-90FC4440CA5A}"/>
                </a:ext>
              </a:extLst>
            </p:cNvPr>
            <p:cNvGrpSpPr/>
            <p:nvPr userDrawn="1"/>
          </p:nvGrpSpPr>
          <p:grpSpPr>
            <a:xfrm>
              <a:off x="204788" y="-216036"/>
              <a:ext cx="8742222" cy="182880"/>
              <a:chOff x="204788" y="-201168"/>
              <a:chExt cx="8742222" cy="182880"/>
            </a:xfrm>
          </p:grpSpPr>
          <p:cxnSp>
            <p:nvCxnSpPr>
              <p:cNvPr id="81" name="Straight Connector 80">
                <a:extLst>
                  <a:ext uri="{FF2B5EF4-FFF2-40B4-BE49-F238E27FC236}">
                    <a16:creationId xmlns:a16="http://schemas.microsoft.com/office/drawing/2014/main" id="{04317FE5-13F3-D542-9FE1-947443FEA3FB}"/>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26CD8006-3042-A448-AE37-B0FF8FEBC6DC}"/>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4DBBF8FC-CBE9-1645-BB29-4ABC463D09CA}"/>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8538B20B-C0FA-8741-9AB6-4B3DCF70933D}"/>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7EEEEDCE-BE33-3D4E-8C17-8A923BA1FC41}"/>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17D5E37F-D6F8-1A46-8F0E-9AA7487C88AC}"/>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7" name="Straight Connector 86">
                <a:extLst>
                  <a:ext uri="{FF2B5EF4-FFF2-40B4-BE49-F238E27FC236}">
                    <a16:creationId xmlns:a16="http://schemas.microsoft.com/office/drawing/2014/main" id="{91C38E67-4C2E-3842-9CF5-A0F8B4E7120A}"/>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0FC2AF0D-099E-9242-BA91-AC1E11DF2A38}"/>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7B6D06BA-E211-0141-A1C8-218ADCD57328}"/>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3B327C1F-28C8-6A4E-9B36-0F3731C7CC4E}"/>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8083AFB4-6A8A-384F-B827-9FA5AC411F3F}"/>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49" name="Group 48">
              <a:extLst>
                <a:ext uri="{FF2B5EF4-FFF2-40B4-BE49-F238E27FC236}">
                  <a16:creationId xmlns:a16="http://schemas.microsoft.com/office/drawing/2014/main" id="{47D567EA-7646-C440-884B-131656526668}"/>
                </a:ext>
              </a:extLst>
            </p:cNvPr>
            <p:cNvGrpSpPr/>
            <p:nvPr userDrawn="1"/>
          </p:nvGrpSpPr>
          <p:grpSpPr>
            <a:xfrm>
              <a:off x="204788" y="5173236"/>
              <a:ext cx="8742222" cy="182880"/>
              <a:chOff x="204788" y="-201168"/>
              <a:chExt cx="8742222" cy="182880"/>
            </a:xfrm>
          </p:grpSpPr>
          <p:cxnSp>
            <p:nvCxnSpPr>
              <p:cNvPr id="70" name="Straight Connector 69">
                <a:extLst>
                  <a:ext uri="{FF2B5EF4-FFF2-40B4-BE49-F238E27FC236}">
                    <a16:creationId xmlns:a16="http://schemas.microsoft.com/office/drawing/2014/main" id="{81FF7E08-9402-6542-A050-644FB645C684}"/>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6E113281-2DB4-AE45-A35D-CD6E1A506C39}"/>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2ABB942C-2664-A947-B56D-A488B1E293C2}"/>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E981D414-04E1-B844-AE9D-C2CC713BB48E}"/>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C81364B7-186B-444D-A488-96811B4AEB75}"/>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CADB0626-2613-F143-A4B3-A79C037CDCDC}"/>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1D1BFD05-EED5-4F4A-A0CA-76AD4C635E2C}"/>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1FE302AE-9C86-ED45-8EB2-EBE88CD5D21C}"/>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8" name="Straight Connector 77">
                <a:extLst>
                  <a:ext uri="{FF2B5EF4-FFF2-40B4-BE49-F238E27FC236}">
                    <a16:creationId xmlns:a16="http://schemas.microsoft.com/office/drawing/2014/main" id="{4587454F-AF7A-2F4F-A18E-C7F801BDC816}"/>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98437C11-1348-6446-9FBF-62FD8369783D}"/>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C11A82DD-042A-7740-945B-DF874F1F856F}"/>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0" name="Group 49">
              <a:extLst>
                <a:ext uri="{FF2B5EF4-FFF2-40B4-BE49-F238E27FC236}">
                  <a16:creationId xmlns:a16="http://schemas.microsoft.com/office/drawing/2014/main" id="{7482D6C9-FE03-EA4C-A4F6-E7317D8EF301}"/>
                </a:ext>
              </a:extLst>
            </p:cNvPr>
            <p:cNvGrpSpPr/>
            <p:nvPr userDrawn="1"/>
          </p:nvGrpSpPr>
          <p:grpSpPr>
            <a:xfrm>
              <a:off x="-211344" y="203195"/>
              <a:ext cx="182881" cy="4740007"/>
              <a:chOff x="-211344" y="203195"/>
              <a:chExt cx="182881" cy="4740007"/>
            </a:xfrm>
          </p:grpSpPr>
          <p:cxnSp>
            <p:nvCxnSpPr>
              <p:cNvPr id="61" name="Straight Connector 60">
                <a:extLst>
                  <a:ext uri="{FF2B5EF4-FFF2-40B4-BE49-F238E27FC236}">
                    <a16:creationId xmlns:a16="http://schemas.microsoft.com/office/drawing/2014/main" id="{8FE5F9AD-3DB5-364C-8F66-5AA236562F2A}"/>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0CFCB192-9101-B449-AA2B-5FEE7B8224E6}"/>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6F92C5D0-7BD9-0A4A-ABA4-390B192170C0}"/>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7B0202F-19CE-1D42-8358-20734AB69723}"/>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1614B72C-4585-E747-A169-E0BF7D0A18F9}"/>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94856DC0-B938-EA42-8771-4C521A0968F1}"/>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E8EA659C-3A15-0641-8693-4FCB93FE8AC4}"/>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7FC5FE64-6776-C34A-9FCA-DA9DFFCFE4E9}"/>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30F3AE72-456D-D14E-807C-CC49849A0EF5}"/>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1" name="Group 50">
              <a:extLst>
                <a:ext uri="{FF2B5EF4-FFF2-40B4-BE49-F238E27FC236}">
                  <a16:creationId xmlns:a16="http://schemas.microsoft.com/office/drawing/2014/main" id="{839057B4-5132-9A45-A3F7-AED2350C8D3F}"/>
                </a:ext>
              </a:extLst>
            </p:cNvPr>
            <p:cNvGrpSpPr/>
            <p:nvPr userDrawn="1"/>
          </p:nvGrpSpPr>
          <p:grpSpPr>
            <a:xfrm>
              <a:off x="9185328" y="203195"/>
              <a:ext cx="182881" cy="4740007"/>
              <a:chOff x="-211344" y="203195"/>
              <a:chExt cx="182881" cy="4740007"/>
            </a:xfrm>
          </p:grpSpPr>
          <p:cxnSp>
            <p:nvCxnSpPr>
              <p:cNvPr id="52" name="Straight Connector 51">
                <a:extLst>
                  <a:ext uri="{FF2B5EF4-FFF2-40B4-BE49-F238E27FC236}">
                    <a16:creationId xmlns:a16="http://schemas.microsoft.com/office/drawing/2014/main" id="{4F66BE0A-458B-6543-A6DD-83FCDF9B0224}"/>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0825710F-B343-D047-A210-A04B6160C728}"/>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FFC3760E-DB1A-0E4B-A029-09DA9DD526DB}"/>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F197239B-4787-8C4A-9796-26D4CE53974B}"/>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58FD0D9C-E360-A041-8392-E91546B47BA5}"/>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1620A2E2-11CE-F445-AB1F-ECD010D3CAD5}"/>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A153A515-425C-B24F-98F4-970641ADFD14}"/>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3C50244A-3A5A-4240-AF2E-D996111C5F61}"/>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F2D35D95-2D80-A247-A7C6-EC100824BB89}"/>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53097784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text with Vertical Aurora">
    <p:spTree>
      <p:nvGrpSpPr>
        <p:cNvPr id="1" name=""/>
        <p:cNvGrpSpPr/>
        <p:nvPr/>
      </p:nvGrpSpPr>
      <p:grpSpPr>
        <a:xfrm>
          <a:off x="0" y="0"/>
          <a:ext cx="0" cy="0"/>
          <a:chOff x="0" y="0"/>
          <a:chExt cx="0" cy="0"/>
        </a:xfrm>
      </p:grpSpPr>
      <p:pic>
        <p:nvPicPr>
          <p:cNvPr id="1193" name="aurora-cover.png" descr="aurora-cover.png"/>
          <p:cNvPicPr>
            <a:picLocks/>
          </p:cNvPicPr>
          <p:nvPr/>
        </p:nvPicPr>
        <p:blipFill>
          <a:blip r:embed="rId2" cstate="screen">
            <a:extLst>
              <a:ext uri="{28A0092B-C50C-407E-A947-70E740481C1C}">
                <a14:useLocalDpi xmlns:a14="http://schemas.microsoft.com/office/drawing/2010/main"/>
              </a:ext>
            </a:extLst>
          </a:blip>
          <a:stretch>
            <a:fillRect/>
          </a:stretch>
        </p:blipFill>
        <p:spPr>
          <a:xfrm rot="5400000">
            <a:off x="2911697" y="4414792"/>
            <a:ext cx="13716002" cy="4886416"/>
          </a:xfrm>
          <a:prstGeom prst="rect">
            <a:avLst/>
          </a:prstGeom>
          <a:ln w="12700">
            <a:miter lim="400000"/>
          </a:ln>
        </p:spPr>
      </p:pic>
      <p:sp>
        <p:nvSpPr>
          <p:cNvPr id="1190" name="Slide Number"/>
          <p:cNvSpPr txBox="1">
            <a:spLocks noGrp="1"/>
          </p:cNvSpPr>
          <p:nvPr>
            <p:ph type="sldNum" sz="quarter" idx="2"/>
          </p:nvPr>
        </p:nvSpPr>
        <p:spPr>
          <a:prstGeom prst="rect">
            <a:avLst/>
          </a:prstGeom>
        </p:spPr>
        <p:txBody>
          <a:bodyPr/>
          <a:lstStyle>
            <a:lvl1pPr>
              <a:defRPr>
                <a:solidFill>
                  <a:srgbClr val="868D95"/>
                </a:solidFill>
              </a:defRPr>
            </a:lvl1pPr>
          </a:lstStyle>
          <a:p>
            <a:fld id="{86CB4B4D-7CA3-9044-876B-883B54F8677D}" type="slidenum">
              <a:rPr lang="en-US" smtClean="0"/>
              <a:pPr/>
              <a:t>‹#›</a:t>
            </a:fld>
            <a:endParaRPr lang="en-US" dirty="0"/>
          </a:p>
        </p:txBody>
      </p:sp>
      <p:sp>
        <p:nvSpPr>
          <p:cNvPr id="1191" name="Body Level One…"/>
          <p:cNvSpPr txBox="1">
            <a:spLocks noGrp="1"/>
          </p:cNvSpPr>
          <p:nvPr>
            <p:ph type="body" sz="half" idx="1" hasCustomPrompt="1"/>
          </p:nvPr>
        </p:nvSpPr>
        <p:spPr>
          <a:xfrm>
            <a:off x="12700094" y="438883"/>
            <a:ext cx="11150504" cy="11185854"/>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 name="Title 1">
            <a:extLst>
              <a:ext uri="{FF2B5EF4-FFF2-40B4-BE49-F238E27FC236}">
                <a16:creationId xmlns:a16="http://schemas.microsoft.com/office/drawing/2014/main" id="{6B8116FA-A581-9343-A43F-1B1894908C27}"/>
              </a:ext>
            </a:extLst>
          </p:cNvPr>
          <p:cNvSpPr>
            <a:spLocks noGrp="1"/>
          </p:cNvSpPr>
          <p:nvPr>
            <p:ph type="title"/>
          </p:nvPr>
        </p:nvSpPr>
        <p:spPr>
          <a:xfrm>
            <a:off x="473763" y="449379"/>
            <a:ext cx="11157458" cy="11175358"/>
          </a:xfrm>
        </p:spPr>
        <p:txBody>
          <a:body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298F3C70-8251-7048-AEEA-8A8E67FA0756}"/>
              </a:ext>
            </a:extLst>
          </p:cNvPr>
          <p:cNvSpPr>
            <a:spLocks noGrp="1"/>
          </p:cNvSpPr>
          <p:nvPr>
            <p:ph type="ftr" sz="quarter" idx="10"/>
          </p:nvPr>
        </p:nvSpPr>
        <p:spPr/>
        <p:txBody>
          <a:bodyPr/>
          <a:lstStyle>
            <a:lvl1pPr>
              <a:defRPr>
                <a:solidFill>
                  <a:srgbClr val="868D95"/>
                </a:solidFill>
              </a:defRPr>
            </a:lvl1pPr>
          </a:lstStyle>
          <a:p>
            <a:endParaRPr lang="en-US" dirty="0"/>
          </a:p>
        </p:txBody>
      </p:sp>
    </p:spTree>
    <p:extLst>
      <p:ext uri="{BB962C8B-B14F-4D97-AF65-F5344CB8AC3E}">
        <p14:creationId xmlns:p14="http://schemas.microsoft.com/office/powerpoint/2010/main" val="406544539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x" preserve="1">
  <p:cSld name="Divider slide">
    <p:bg>
      <p:bgPr>
        <a:solidFill>
          <a:srgbClr val="000000"/>
        </a:solidFill>
        <a:effectLst/>
      </p:bgPr>
    </p:bg>
    <p:spTree>
      <p:nvGrpSpPr>
        <p:cNvPr id="1" name=""/>
        <p:cNvGrpSpPr/>
        <p:nvPr/>
      </p:nvGrpSpPr>
      <p:grpSpPr>
        <a:xfrm>
          <a:off x="0" y="0"/>
          <a:ext cx="0" cy="0"/>
          <a:chOff x="0" y="0"/>
          <a:chExt cx="0" cy="0"/>
        </a:xfrm>
      </p:grpSpPr>
      <p:pic>
        <p:nvPicPr>
          <p:cNvPr id="1200" name="aurora-cover.png" descr="aurora-cover.png"/>
          <p:cNvPicPr>
            <a:picLocks/>
          </p:cNvPicPr>
          <p:nvPr/>
        </p:nvPicPr>
        <p:blipFill>
          <a:blip r:embed="rId2"/>
          <a:stretch>
            <a:fillRect/>
          </a:stretch>
        </p:blipFill>
        <p:spPr>
          <a:xfrm rot="10800000" flipH="1">
            <a:off x="0" y="48449"/>
            <a:ext cx="24384000" cy="13716002"/>
          </a:xfrm>
          <a:prstGeom prst="rect">
            <a:avLst/>
          </a:prstGeom>
          <a:ln w="12700">
            <a:miter lim="400000"/>
          </a:ln>
        </p:spPr>
      </p:pic>
      <p:sp>
        <p:nvSpPr>
          <p:cNvPr id="1244" name="Slide Number"/>
          <p:cNvSpPr txBox="1">
            <a:spLocks noGrp="1"/>
          </p:cNvSpPr>
          <p:nvPr>
            <p:ph type="sldNum" sz="quarter" idx="2"/>
          </p:nvPr>
        </p:nvSpPr>
        <p:spPr>
          <a:prstGeom prst="rect">
            <a:avLst/>
          </a:prstGeom>
        </p:spPr>
        <p:txBody>
          <a:bodyPr/>
          <a:lstStyle>
            <a:lvl1pPr>
              <a:defRPr>
                <a:solidFill>
                  <a:srgbClr val="868D95"/>
                </a:solidFill>
              </a:defRPr>
            </a:lvl1pPr>
          </a:lstStyle>
          <a:p>
            <a:fld id="{86CB4B4D-7CA3-9044-876B-883B54F8677D}" type="slidenum">
              <a:rPr lang="en-US" smtClean="0"/>
              <a:pPr/>
              <a:t>‹#›</a:t>
            </a:fld>
            <a:endParaRPr lang="en-US" dirty="0"/>
          </a:p>
        </p:txBody>
      </p:sp>
      <p:sp>
        <p:nvSpPr>
          <p:cNvPr id="1246" name="Insert section or module description here, limited to two lines"/>
          <p:cNvSpPr txBox="1">
            <a:spLocks noGrp="1"/>
          </p:cNvSpPr>
          <p:nvPr>
            <p:ph type="body" idx="13" hasCustomPrompt="1"/>
          </p:nvPr>
        </p:nvSpPr>
        <p:spPr>
          <a:xfrm>
            <a:off x="429803" y="4334934"/>
            <a:ext cx="23410334" cy="2925472"/>
          </a:xfrm>
          <a:prstGeom prst="rect">
            <a:avLst/>
          </a:prstGeom>
        </p:spPr>
        <p:txBody>
          <a:bodyPr/>
          <a:lstStyle>
            <a:lvl1pPr>
              <a:spcBef>
                <a:spcPts val="3200"/>
              </a:spcBef>
              <a:tabLst/>
              <a:defRPr sz="9600">
                <a:latin typeface="+mn-lt"/>
                <a:ea typeface="+mj-ea"/>
                <a:cs typeface="+mj-cs"/>
                <a:sym typeface="IBM Plex Sans Light"/>
              </a:defRPr>
            </a:lvl1pPr>
          </a:lstStyle>
          <a:p>
            <a:r>
              <a:rPr dirty="0"/>
              <a:t>Insert section or module description here, limited to two lines</a:t>
            </a:r>
          </a:p>
        </p:txBody>
      </p:sp>
      <p:sp>
        <p:nvSpPr>
          <p:cNvPr id="1247" name="IBM Product Name"/>
          <p:cNvSpPr txBox="1">
            <a:spLocks noGrp="1"/>
          </p:cNvSpPr>
          <p:nvPr>
            <p:ph type="body" sz="quarter" idx="14" hasCustomPrompt="1"/>
          </p:nvPr>
        </p:nvSpPr>
        <p:spPr>
          <a:xfrm>
            <a:off x="510815" y="3654467"/>
            <a:ext cx="23339786" cy="590930"/>
          </a:xfrm>
          <a:prstGeom prst="rect">
            <a:avLst/>
          </a:prstGeom>
        </p:spPr>
        <p:txBody>
          <a:bodyPr/>
          <a:lstStyle>
            <a:lvl1pPr>
              <a:lnSpc>
                <a:spcPct val="90000"/>
              </a:lnSpc>
              <a:spcBef>
                <a:spcPts val="0"/>
              </a:spcBef>
              <a:tabLst/>
              <a:defRPr sz="1400"/>
            </a:lvl1pPr>
          </a:lstStyle>
          <a:p>
            <a:pPr>
              <a:lnSpc>
                <a:spcPct val="90000"/>
              </a:lnSpc>
              <a:spcBef>
                <a:spcPts val="0"/>
              </a:spcBef>
              <a:tabLst/>
              <a:defRPr sz="1400"/>
            </a:pPr>
            <a:r>
              <a:rPr dirty="0"/>
              <a:t>IBM </a:t>
            </a:r>
            <a:r>
              <a:rPr dirty="0">
                <a:latin typeface="IBM Plex Sans SemiBold"/>
                <a:ea typeface="IBM Plex Sans SemiBold"/>
                <a:cs typeface="IBM Plex Sans SemiBold"/>
                <a:sym typeface="IBM Plex Sans SemiBold"/>
              </a:rPr>
              <a:t>Product Name</a:t>
            </a:r>
          </a:p>
        </p:txBody>
      </p:sp>
      <p:sp>
        <p:nvSpPr>
          <p:cNvPr id="2" name="Footer Placeholder 1">
            <a:extLst>
              <a:ext uri="{FF2B5EF4-FFF2-40B4-BE49-F238E27FC236}">
                <a16:creationId xmlns:a16="http://schemas.microsoft.com/office/drawing/2014/main" id="{10D56854-D740-2D4E-8AC6-5A24FE34191C}"/>
              </a:ext>
            </a:extLst>
          </p:cNvPr>
          <p:cNvSpPr>
            <a:spLocks noGrp="1"/>
          </p:cNvSpPr>
          <p:nvPr>
            <p:ph type="ftr" sz="quarter" idx="15"/>
          </p:nvPr>
        </p:nvSpPr>
        <p:spPr/>
        <p:txBody>
          <a:bodyPr/>
          <a:lstStyle>
            <a:lvl1pPr>
              <a:defRPr>
                <a:solidFill>
                  <a:srgbClr val="868D95"/>
                </a:solidFill>
              </a:defRPr>
            </a:lvl1pPr>
          </a:lstStyle>
          <a:p>
            <a:endParaRPr lang="en-US" dirty="0"/>
          </a:p>
        </p:txBody>
      </p:sp>
      <p:grpSp>
        <p:nvGrpSpPr>
          <p:cNvPr id="51" name="Group 50">
            <a:extLst>
              <a:ext uri="{FF2B5EF4-FFF2-40B4-BE49-F238E27FC236}">
                <a16:creationId xmlns:a16="http://schemas.microsoft.com/office/drawing/2014/main" id="{63F20578-1026-5842-8FEF-C7A729B20CBC}"/>
              </a:ext>
            </a:extLst>
          </p:cNvPr>
          <p:cNvGrpSpPr/>
          <p:nvPr userDrawn="1"/>
        </p:nvGrpSpPr>
        <p:grpSpPr>
          <a:xfrm>
            <a:off x="-563581" y="-576096"/>
            <a:ext cx="25545474" cy="14859072"/>
            <a:chOff x="-211344" y="-216036"/>
            <a:chExt cx="9579553" cy="5572152"/>
          </a:xfrm>
        </p:grpSpPr>
        <p:grpSp>
          <p:nvGrpSpPr>
            <p:cNvPr id="52" name="Group 51">
              <a:extLst>
                <a:ext uri="{FF2B5EF4-FFF2-40B4-BE49-F238E27FC236}">
                  <a16:creationId xmlns:a16="http://schemas.microsoft.com/office/drawing/2014/main" id="{8C1DCAF0-4E95-704E-9016-14035382C4AF}"/>
                </a:ext>
              </a:extLst>
            </p:cNvPr>
            <p:cNvGrpSpPr/>
            <p:nvPr userDrawn="1"/>
          </p:nvGrpSpPr>
          <p:grpSpPr>
            <a:xfrm>
              <a:off x="204788" y="-216036"/>
              <a:ext cx="8742222" cy="182880"/>
              <a:chOff x="204788" y="-201168"/>
              <a:chExt cx="8742222" cy="182880"/>
            </a:xfrm>
          </p:grpSpPr>
          <p:cxnSp>
            <p:nvCxnSpPr>
              <p:cNvPr id="85" name="Straight Connector 84">
                <a:extLst>
                  <a:ext uri="{FF2B5EF4-FFF2-40B4-BE49-F238E27FC236}">
                    <a16:creationId xmlns:a16="http://schemas.microsoft.com/office/drawing/2014/main" id="{17156DF9-5654-3B45-A2BF-E4E23CE519DA}"/>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EB25AEB5-8728-D247-BC34-1680C6730A13}"/>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7" name="Straight Connector 86">
                <a:extLst>
                  <a:ext uri="{FF2B5EF4-FFF2-40B4-BE49-F238E27FC236}">
                    <a16:creationId xmlns:a16="http://schemas.microsoft.com/office/drawing/2014/main" id="{9DABE3A9-22A6-7D40-BF06-CF658EF864BE}"/>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587F30E6-F5A0-B94E-BCC2-C650C6556F77}"/>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D738B908-B8F0-CA47-B4FB-8F75F3FDBB8D}"/>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72E44054-D391-3F4F-A92E-0AF713F5F903}"/>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F7CD28E4-E852-7049-B379-80B08AEF3831}"/>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2" name="Straight Connector 91">
                <a:extLst>
                  <a:ext uri="{FF2B5EF4-FFF2-40B4-BE49-F238E27FC236}">
                    <a16:creationId xmlns:a16="http://schemas.microsoft.com/office/drawing/2014/main" id="{9FD15FC3-34A8-4540-97B9-952D37D36423}"/>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3" name="Straight Connector 92">
                <a:extLst>
                  <a:ext uri="{FF2B5EF4-FFF2-40B4-BE49-F238E27FC236}">
                    <a16:creationId xmlns:a16="http://schemas.microsoft.com/office/drawing/2014/main" id="{74B62B7A-FFD7-5143-83A3-4799715F8AB0}"/>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4" name="Straight Connector 93">
                <a:extLst>
                  <a:ext uri="{FF2B5EF4-FFF2-40B4-BE49-F238E27FC236}">
                    <a16:creationId xmlns:a16="http://schemas.microsoft.com/office/drawing/2014/main" id="{B760047B-ACA6-FE45-8F8D-9113F84094BF}"/>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C34326E9-3D5D-6840-B530-858553DB4B9D}"/>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3" name="Group 52">
              <a:extLst>
                <a:ext uri="{FF2B5EF4-FFF2-40B4-BE49-F238E27FC236}">
                  <a16:creationId xmlns:a16="http://schemas.microsoft.com/office/drawing/2014/main" id="{6AFD55E9-A471-F740-AA29-340BCD60FE39}"/>
                </a:ext>
              </a:extLst>
            </p:cNvPr>
            <p:cNvGrpSpPr/>
            <p:nvPr userDrawn="1"/>
          </p:nvGrpSpPr>
          <p:grpSpPr>
            <a:xfrm>
              <a:off x="204788" y="5173236"/>
              <a:ext cx="8742222" cy="182880"/>
              <a:chOff x="204788" y="-201168"/>
              <a:chExt cx="8742222" cy="182880"/>
            </a:xfrm>
          </p:grpSpPr>
          <p:cxnSp>
            <p:nvCxnSpPr>
              <p:cNvPr id="74" name="Straight Connector 73">
                <a:extLst>
                  <a:ext uri="{FF2B5EF4-FFF2-40B4-BE49-F238E27FC236}">
                    <a16:creationId xmlns:a16="http://schemas.microsoft.com/office/drawing/2014/main" id="{F32C0130-CEA9-7C43-8AC1-C5E07E94284F}"/>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AB84E66D-993C-A848-89A9-DD2F2A0A6F4C}"/>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536343F4-3247-9B45-AE8D-9D3095EE3863}"/>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5439023B-7E2B-4148-8BFF-E431131E5730}"/>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8" name="Straight Connector 77">
                <a:extLst>
                  <a:ext uri="{FF2B5EF4-FFF2-40B4-BE49-F238E27FC236}">
                    <a16:creationId xmlns:a16="http://schemas.microsoft.com/office/drawing/2014/main" id="{4ED721E4-D5B2-7047-A1B1-C7BA4123DE83}"/>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3B0212B2-BF34-CE45-856A-74E3769D018B}"/>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FD836B9E-72F5-0540-B5A7-A0C5E513683F}"/>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E02831CE-5020-5447-B046-2B1000B6FBFE}"/>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27776011-E759-524C-A171-FEBC64205B8D}"/>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8532F6DE-1E31-5842-AE91-85E79A5BE479}"/>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F24F18FB-AFCD-E449-A868-E3FC9FB842C6}"/>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4" name="Group 53">
              <a:extLst>
                <a:ext uri="{FF2B5EF4-FFF2-40B4-BE49-F238E27FC236}">
                  <a16:creationId xmlns:a16="http://schemas.microsoft.com/office/drawing/2014/main" id="{7AFE63FE-D135-E14B-9B77-7268DFA86034}"/>
                </a:ext>
              </a:extLst>
            </p:cNvPr>
            <p:cNvGrpSpPr/>
            <p:nvPr userDrawn="1"/>
          </p:nvGrpSpPr>
          <p:grpSpPr>
            <a:xfrm>
              <a:off x="-211344" y="203195"/>
              <a:ext cx="182881" cy="4740007"/>
              <a:chOff x="-211344" y="203195"/>
              <a:chExt cx="182881" cy="4740007"/>
            </a:xfrm>
          </p:grpSpPr>
          <p:cxnSp>
            <p:nvCxnSpPr>
              <p:cNvPr id="65" name="Straight Connector 64">
                <a:extLst>
                  <a:ext uri="{FF2B5EF4-FFF2-40B4-BE49-F238E27FC236}">
                    <a16:creationId xmlns:a16="http://schemas.microsoft.com/office/drawing/2014/main" id="{C7436542-5750-CA4C-B0F8-9814DEA031F9}"/>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A4A91AF9-FCC2-7841-B207-50ACD4ABC280}"/>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A0380D64-3320-0F4B-A3D6-B8DD9673443B}"/>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8DB3C902-00C9-1E43-9439-C22D2AE15E82}"/>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19B40C07-4B62-A44A-B9C6-C8BD522405F5}"/>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43F04816-9FE3-FB4F-9F97-FE82EBDBAF17}"/>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D4BDE2F0-FC28-4649-B9A5-76B769275630}"/>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F86EA32B-467E-984E-9592-F0F75DBF5E9D}"/>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5CCC3CBE-E441-5340-85C6-8E145B48FE05}"/>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5" name="Group 54">
              <a:extLst>
                <a:ext uri="{FF2B5EF4-FFF2-40B4-BE49-F238E27FC236}">
                  <a16:creationId xmlns:a16="http://schemas.microsoft.com/office/drawing/2014/main" id="{A4338DC2-8988-A141-9D7B-A9A9E7459F3E}"/>
                </a:ext>
              </a:extLst>
            </p:cNvPr>
            <p:cNvGrpSpPr/>
            <p:nvPr userDrawn="1"/>
          </p:nvGrpSpPr>
          <p:grpSpPr>
            <a:xfrm>
              <a:off x="9185328" y="203195"/>
              <a:ext cx="182881" cy="4740007"/>
              <a:chOff x="-211344" y="203195"/>
              <a:chExt cx="182881" cy="4740007"/>
            </a:xfrm>
          </p:grpSpPr>
          <p:cxnSp>
            <p:nvCxnSpPr>
              <p:cNvPr id="56" name="Straight Connector 55">
                <a:extLst>
                  <a:ext uri="{FF2B5EF4-FFF2-40B4-BE49-F238E27FC236}">
                    <a16:creationId xmlns:a16="http://schemas.microsoft.com/office/drawing/2014/main" id="{9B55BC9D-2026-C344-8930-C7AB9FB47F3B}"/>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6CCB1A5A-1719-3648-9302-7F8C212D8A67}"/>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DDF14832-F3E3-B84A-BF0C-B7B484A45D88}"/>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29AC8F61-1C77-F343-9289-3F2C394742D5}"/>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2E350C11-6205-CF49-B1B3-C0C5CE1E5E3C}"/>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75080417-2AE5-0C41-9F1D-7A5CD4C54668}"/>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1D2339BB-73A4-3C4F-B35C-6497C77D353C}"/>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E2409409-F74C-6A48-BBF0-6B82C103886E}"/>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BA444396-19A1-8C48-A6C6-ACC0706953E7}"/>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58822990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pic>
        <p:nvPicPr>
          <p:cNvPr id="5" name="aurora-cover.png" descr="aurora-cover.png">
            <a:extLst>
              <a:ext uri="{FF2B5EF4-FFF2-40B4-BE49-F238E27FC236}">
                <a16:creationId xmlns:a16="http://schemas.microsoft.com/office/drawing/2014/main" id="{BC906EDA-E114-AA41-8279-9856BE63F4FA}"/>
              </a:ext>
            </a:extLst>
          </p:cNvPr>
          <p:cNvPicPr>
            <a:picLocks/>
          </p:cNvPicPr>
          <p:nvPr userDrawn="1"/>
        </p:nvPicPr>
        <p:blipFill rotWithShape="1">
          <a:blip r:embed="rId2" cstate="screen">
            <a:extLst>
              <a:ext uri="{28A0092B-C50C-407E-A947-70E740481C1C}">
                <a14:useLocalDpi xmlns:a14="http://schemas.microsoft.com/office/drawing/2010/main"/>
              </a:ext>
            </a:extLst>
          </a:blip>
          <a:srcRect l="14614" r="14614"/>
          <a:stretch/>
        </p:blipFill>
        <p:spPr>
          <a:xfrm rot="5400000">
            <a:off x="9886787" y="-781216"/>
            <a:ext cx="13715998" cy="15278432"/>
          </a:xfrm>
          <a:prstGeom prst="rect">
            <a:avLst/>
          </a:prstGeom>
          <a:ln w="12700">
            <a:miter lim="400000"/>
          </a:ln>
        </p:spPr>
      </p:pic>
      <p:sp>
        <p:nvSpPr>
          <p:cNvPr id="2" name="Title 1">
            <a:extLst>
              <a:ext uri="{FF2B5EF4-FFF2-40B4-BE49-F238E27FC236}">
                <a16:creationId xmlns:a16="http://schemas.microsoft.com/office/drawing/2014/main" id="{CF05D39E-1F51-3642-B2A7-8A9521184D4A}"/>
              </a:ext>
            </a:extLst>
          </p:cNvPr>
          <p:cNvSpPr>
            <a:spLocks noGrp="1"/>
          </p:cNvSpPr>
          <p:nvPr>
            <p:ph type="title" hasCustomPrompt="1"/>
          </p:nvPr>
        </p:nvSpPr>
        <p:spPr>
          <a:xfrm>
            <a:off x="211243" y="133594"/>
            <a:ext cx="23631502" cy="12551568"/>
          </a:xfrm>
        </p:spPr>
        <p:txBody>
          <a:bodyPr/>
          <a:lstStyle>
            <a:lvl1pPr>
              <a:defRPr sz="25600" b="0" i="0">
                <a:latin typeface="IBM Plex Sans ExtraLight" panose="020B0303050203000203" pitchFamily="34" charset="0"/>
              </a:defRPr>
            </a:lvl1pPr>
          </a:lstStyle>
          <a:p>
            <a:r>
              <a:rPr lang="en-US" dirty="0"/>
              <a:t>Go simple and big if possible</a:t>
            </a:r>
          </a:p>
        </p:txBody>
      </p:sp>
      <p:sp>
        <p:nvSpPr>
          <p:cNvPr id="3" name="Footer Placeholder 2">
            <a:extLst>
              <a:ext uri="{FF2B5EF4-FFF2-40B4-BE49-F238E27FC236}">
                <a16:creationId xmlns:a16="http://schemas.microsoft.com/office/drawing/2014/main" id="{3FEA5268-78C4-0C4E-90AD-3C34E266F13F}"/>
              </a:ext>
            </a:extLst>
          </p:cNvPr>
          <p:cNvSpPr>
            <a:spLocks noGrp="1"/>
          </p:cNvSpPr>
          <p:nvPr>
            <p:ph type="ftr" sz="quarter" idx="10"/>
          </p:nvPr>
        </p:nvSpPr>
        <p:spPr/>
        <p:txBody>
          <a:bodyPr/>
          <a:lstStyle/>
          <a:p>
            <a:endParaRPr lang="en-US" dirty="0"/>
          </a:p>
        </p:txBody>
      </p:sp>
      <p:sp>
        <p:nvSpPr>
          <p:cNvPr id="4" name="Slide Number Placeholder 3">
            <a:extLst>
              <a:ext uri="{FF2B5EF4-FFF2-40B4-BE49-F238E27FC236}">
                <a16:creationId xmlns:a16="http://schemas.microsoft.com/office/drawing/2014/main" id="{8B43F7D2-BA06-2B4E-B652-457803566E22}"/>
              </a:ext>
            </a:extLst>
          </p:cNvP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2159378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oxes (1 large, 4 small) - dark background">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C813DA2-275B-374F-88DF-2F4E8DA01B79}"/>
              </a:ext>
            </a:extLst>
          </p:cNvPr>
          <p:cNvSpPr>
            <a:spLocks noGrp="1"/>
          </p:cNvSpPr>
          <p:nvPr>
            <p:ph type="pic" sz="quarter" idx="21"/>
          </p:nvPr>
        </p:nvSpPr>
        <p:spPr>
          <a:xfrm>
            <a:off x="0" y="3"/>
            <a:ext cx="24384000" cy="6870702"/>
          </a:xfrm>
        </p:spPr>
        <p:txBody>
          <a:bodyPr/>
          <a:lstStyle/>
          <a:p>
            <a:r>
              <a:rPr lang="en-US" dirty="0"/>
              <a:t>Click icon to add picture</a:t>
            </a:r>
          </a:p>
        </p:txBody>
      </p:sp>
      <p:pic>
        <p:nvPicPr>
          <p:cNvPr id="10" name="aurora-cover.png" descr="aurora-cover.png">
            <a:extLst>
              <a:ext uri="{FF2B5EF4-FFF2-40B4-BE49-F238E27FC236}">
                <a16:creationId xmlns:a16="http://schemas.microsoft.com/office/drawing/2014/main" id="{0BAA355F-89B5-F64E-BC50-443C3089FFA9}"/>
              </a:ext>
            </a:extLst>
          </p:cNvPr>
          <p:cNvPicPr>
            <a:picLocks/>
          </p:cNvPicPr>
          <p:nvPr userDrawn="1"/>
        </p:nvPicPr>
        <p:blipFill>
          <a:blip r:embed="rId2"/>
          <a:stretch>
            <a:fillRect/>
          </a:stretch>
        </p:blipFill>
        <p:spPr>
          <a:xfrm>
            <a:off x="0" y="6872653"/>
            <a:ext cx="24384000" cy="6223266"/>
          </a:xfrm>
          <a:prstGeom prst="rect">
            <a:avLst/>
          </a:prstGeom>
          <a:ln w="12700">
            <a:miter lim="400000"/>
          </a:ln>
        </p:spPr>
      </p:pic>
      <p:sp>
        <p:nvSpPr>
          <p:cNvPr id="6" name="Content Placeholder 5"/>
          <p:cNvSpPr>
            <a:spLocks noGrp="1"/>
          </p:cNvSpPr>
          <p:nvPr>
            <p:ph sz="quarter" idx="17"/>
          </p:nvPr>
        </p:nvSpPr>
        <p:spPr>
          <a:xfrm>
            <a:off x="12192000" y="6853767"/>
            <a:ext cx="6096000" cy="6862234"/>
          </a:xfrm>
          <a:noFill/>
          <a:ln w="19050">
            <a:noFill/>
          </a:ln>
        </p:spPr>
        <p:txBody>
          <a:bodyPr lIns="192024" tIns="201168" rIns="192024" bIns="228600"/>
          <a:lstStyle>
            <a:lvl1pPr>
              <a:defRPr>
                <a:solidFill>
                  <a:schemeClr val="bg1"/>
                </a:solidFill>
              </a:defRPr>
            </a:lvl1pPr>
          </a:lstStyle>
          <a:p>
            <a:pPr lvl="0"/>
            <a:r>
              <a:rPr lang="en-US"/>
              <a:t>Click to edit Master text styles</a:t>
            </a:r>
          </a:p>
        </p:txBody>
      </p:sp>
      <p:sp>
        <p:nvSpPr>
          <p:cNvPr id="11" name="Content Placeholder 10"/>
          <p:cNvSpPr>
            <a:spLocks noGrp="1"/>
          </p:cNvSpPr>
          <p:nvPr>
            <p:ph sz="quarter" idx="18"/>
          </p:nvPr>
        </p:nvSpPr>
        <p:spPr>
          <a:xfrm>
            <a:off x="18288000" y="6853767"/>
            <a:ext cx="6096000" cy="6862234"/>
          </a:xfrm>
          <a:noFill/>
          <a:ln w="19050">
            <a:noFill/>
          </a:ln>
        </p:spPr>
        <p:txBody>
          <a:bodyPr lIns="192024" tIns="201168" rIns="192024" bIns="228600"/>
          <a:lstStyle>
            <a:lvl1pPr>
              <a:defRPr>
                <a:solidFill>
                  <a:schemeClr val="bg1"/>
                </a:solidFill>
              </a:defRPr>
            </a:lvl1pPr>
          </a:lstStyle>
          <a:p>
            <a:pPr lvl="0"/>
            <a:r>
              <a:rPr lang="en-US"/>
              <a:t>Click to edit Master text styles</a:t>
            </a:r>
          </a:p>
        </p:txBody>
      </p:sp>
      <p:sp>
        <p:nvSpPr>
          <p:cNvPr id="14" name="Content Placeholder 13"/>
          <p:cNvSpPr>
            <a:spLocks noGrp="1"/>
          </p:cNvSpPr>
          <p:nvPr>
            <p:ph sz="quarter" idx="19"/>
          </p:nvPr>
        </p:nvSpPr>
        <p:spPr>
          <a:xfrm>
            <a:off x="6096002" y="6853766"/>
            <a:ext cx="6096000" cy="6862232"/>
          </a:xfrm>
          <a:noFill/>
          <a:ln w="19050">
            <a:noFill/>
          </a:ln>
        </p:spPr>
        <p:txBody>
          <a:bodyPr lIns="192024" tIns="201168" rIns="192024" bIns="228600"/>
          <a:lstStyle>
            <a:lvl1pPr>
              <a:defRPr>
                <a:solidFill>
                  <a:schemeClr val="bg1"/>
                </a:solidFill>
              </a:defRPr>
            </a:lvl1pPr>
          </a:lstStyle>
          <a:p>
            <a:pPr lvl="0"/>
            <a:r>
              <a:rPr lang="en-US"/>
              <a:t>Click to edit Master text styles</a:t>
            </a:r>
          </a:p>
        </p:txBody>
      </p:sp>
      <p:sp>
        <p:nvSpPr>
          <p:cNvPr id="7" name="Content Placeholder 6"/>
          <p:cNvSpPr>
            <a:spLocks noGrp="1"/>
          </p:cNvSpPr>
          <p:nvPr>
            <p:ph sz="quarter" idx="20"/>
          </p:nvPr>
        </p:nvSpPr>
        <p:spPr>
          <a:xfrm>
            <a:off x="0" y="6853766"/>
            <a:ext cx="6096000" cy="6862232"/>
          </a:xfrm>
          <a:noFill/>
          <a:ln w="19050">
            <a:noFill/>
          </a:ln>
        </p:spPr>
        <p:txBody>
          <a:bodyPr lIns="192024" tIns="201168" rIns="192024" bIns="228600"/>
          <a:lstStyle>
            <a:lvl1pPr>
              <a:defRPr>
                <a:solidFill>
                  <a:schemeClr val="bg1"/>
                </a:solidFill>
              </a:defRPr>
            </a:lvl1pPr>
          </a:lstStyle>
          <a:p>
            <a:pPr lvl="0"/>
            <a:r>
              <a:rPr lang="en-US"/>
              <a:t>Click to edit Master text styles</a:t>
            </a:r>
          </a:p>
        </p:txBody>
      </p:sp>
      <p:sp>
        <p:nvSpPr>
          <p:cNvPr id="3" name="Footer Placeholder 2"/>
          <p:cNvSpPr>
            <a:spLocks noGrp="1"/>
          </p:cNvSpPr>
          <p:nvPr>
            <p:ph type="ftr" sz="quarter" idx="10"/>
          </p:nvPr>
        </p:nvSpPr>
        <p:spPr/>
        <p:txBody>
          <a:bodyPr/>
          <a:lstStyle>
            <a:lvl1pPr>
              <a:defRPr>
                <a:solidFill>
                  <a:srgbClr val="868D95"/>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
        <p:nvSpPr>
          <p:cNvPr id="2" name="Title 1"/>
          <p:cNvSpPr>
            <a:spLocks noGrp="1"/>
          </p:cNvSpPr>
          <p:nvPr>
            <p:ph type="title"/>
          </p:nvPr>
        </p:nvSpPr>
        <p:spPr>
          <a:xfrm>
            <a:off x="0" y="-1"/>
            <a:ext cx="24384000" cy="6851902"/>
          </a:xfrm>
          <a:noFill/>
        </p:spPr>
        <p:txBody>
          <a:bodyPr lIns="164592" tIns="146304" rIns="228600" bIns="228600"/>
          <a:lstStyle>
            <a:lvl1pPr>
              <a:defRPr sz="9600"/>
            </a:lvl1pPr>
          </a:lstStyle>
          <a:p>
            <a:r>
              <a:rPr lang="en-US"/>
              <a:t>Click to edit Master title style</a:t>
            </a:r>
            <a:endParaRPr lang="en-US" dirty="0"/>
          </a:p>
        </p:txBody>
      </p:sp>
    </p:spTree>
    <p:extLst>
      <p:ext uri="{BB962C8B-B14F-4D97-AF65-F5344CB8AC3E}">
        <p14:creationId xmlns:p14="http://schemas.microsoft.com/office/powerpoint/2010/main" val="381543862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itle, text (four columns) on gradient">
    <p:bg>
      <p:bgPr>
        <a:solidFill>
          <a:srgbClr val="000000"/>
        </a:solidFill>
        <a:effectLst/>
      </p:bgPr>
    </p:bg>
    <p:spTree>
      <p:nvGrpSpPr>
        <p:cNvPr id="1" name=""/>
        <p:cNvGrpSpPr/>
        <p:nvPr/>
      </p:nvGrpSpPr>
      <p:grpSpPr>
        <a:xfrm>
          <a:off x="0" y="0"/>
          <a:ext cx="0" cy="0"/>
          <a:chOff x="0" y="0"/>
          <a:chExt cx="0" cy="0"/>
        </a:xfrm>
      </p:grpSpPr>
      <p:pic>
        <p:nvPicPr>
          <p:cNvPr id="1362" name="aurora-cover.png" descr="aurora-cover.png"/>
          <p:cNvPicPr>
            <a:picLocks/>
          </p:cNvPicPr>
          <p:nvPr/>
        </p:nvPicPr>
        <p:blipFill>
          <a:blip r:embed="rId2"/>
          <a:stretch>
            <a:fillRect/>
          </a:stretch>
        </p:blipFill>
        <p:spPr>
          <a:xfrm>
            <a:off x="0" y="3"/>
            <a:ext cx="24384000" cy="6223266"/>
          </a:xfrm>
          <a:prstGeom prst="rect">
            <a:avLst/>
          </a:prstGeom>
          <a:ln w="12700">
            <a:miter lim="400000"/>
          </a:ln>
        </p:spPr>
      </p:pic>
      <p:sp>
        <p:nvSpPr>
          <p:cNvPr id="1407" name="Body Level One…"/>
          <p:cNvSpPr txBox="1">
            <a:spLocks noGrp="1"/>
          </p:cNvSpPr>
          <p:nvPr>
            <p:ph type="body" sz="quarter" idx="1"/>
          </p:nvPr>
        </p:nvSpPr>
        <p:spPr>
          <a:xfrm>
            <a:off x="512065" y="3599383"/>
            <a:ext cx="5012266" cy="803063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08" name="Text Placeholder 7"/>
          <p:cNvSpPr>
            <a:spLocks noGrp="1"/>
          </p:cNvSpPr>
          <p:nvPr>
            <p:ph type="body" sz="quarter" idx="13"/>
          </p:nvPr>
        </p:nvSpPr>
        <p:spPr>
          <a:xfrm>
            <a:off x="6308650" y="3294521"/>
            <a:ext cx="5359400" cy="8335426"/>
          </a:xfrm>
          <a:prstGeom prst="rect">
            <a:avLst/>
          </a:prstGeom>
        </p:spPr>
        <p:txBody>
          <a:bodyPr>
            <a:normAutofit/>
          </a:bodyPr>
          <a:lstStyle/>
          <a:p>
            <a:pPr lvl="0">
              <a:lnSpc>
                <a:spcPct val="90000"/>
              </a:lnSpc>
              <a:spcBef>
                <a:spcPts val="3200"/>
              </a:spcBef>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r>
              <a:rPr lang="en-US"/>
              <a:t>Click to edit Master text styles</a:t>
            </a:r>
          </a:p>
        </p:txBody>
      </p:sp>
      <p:sp>
        <p:nvSpPr>
          <p:cNvPr id="1409" name="Text Placeholder 9"/>
          <p:cNvSpPr>
            <a:spLocks noGrp="1"/>
          </p:cNvSpPr>
          <p:nvPr>
            <p:ph type="body" sz="quarter" idx="14"/>
          </p:nvPr>
        </p:nvSpPr>
        <p:spPr>
          <a:xfrm>
            <a:off x="12403666" y="3293537"/>
            <a:ext cx="5359400" cy="8335426"/>
          </a:xfrm>
          <a:prstGeom prst="rect">
            <a:avLst/>
          </a:prstGeom>
        </p:spPr>
        <p:txBody>
          <a:bodyPr>
            <a:normAutofit/>
          </a:bodyPr>
          <a:lstStyle/>
          <a:p>
            <a:pPr lvl="0">
              <a:lnSpc>
                <a:spcPct val="90000"/>
              </a:lnSpc>
              <a:spcBef>
                <a:spcPts val="3200"/>
              </a:spcBef>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r>
              <a:rPr lang="en-US"/>
              <a:t>Click to edit Master text styles</a:t>
            </a:r>
          </a:p>
        </p:txBody>
      </p:sp>
      <p:sp>
        <p:nvSpPr>
          <p:cNvPr id="1410" name="Text Placeholder 11"/>
          <p:cNvSpPr>
            <a:spLocks noGrp="1"/>
          </p:cNvSpPr>
          <p:nvPr>
            <p:ph type="body" sz="quarter" idx="15"/>
          </p:nvPr>
        </p:nvSpPr>
        <p:spPr>
          <a:xfrm>
            <a:off x="18499666" y="3293537"/>
            <a:ext cx="5359400" cy="8335426"/>
          </a:xfrm>
          <a:prstGeom prst="rect">
            <a:avLst/>
          </a:prstGeom>
        </p:spPr>
        <p:txBody>
          <a:bodyPr>
            <a:normAutofit/>
          </a:bodyPr>
          <a:lstStyle/>
          <a:p>
            <a:pPr lvl="0">
              <a:lnSpc>
                <a:spcPct val="90000"/>
              </a:lnSpc>
              <a:spcBef>
                <a:spcPts val="3200"/>
              </a:spcBef>
              <a:tabLst/>
              <a:defRPr sz="9600">
                <a:gradFill flip="none" rotWithShape="1">
                  <a:gsLst>
                    <a:gs pos="0">
                      <a:schemeClr val="accent2"/>
                    </a:gs>
                    <a:gs pos="70000">
                      <a:schemeClr val="accent3"/>
                    </a:gs>
                  </a:gsLst>
                  <a:lin ang="18000000" scaled="0"/>
                </a:gradFill>
                <a:latin typeface="IBM Plex Sans ExtraLight"/>
                <a:ea typeface="IBM Plex Sans ExtraLight"/>
                <a:cs typeface="IBM Plex Sans ExtraLight"/>
                <a:sym typeface="IBM Plex Sans ExtraLight"/>
              </a:defRPr>
            </a:pPr>
            <a:r>
              <a:rPr lang="en-US"/>
              <a:t>Click to edit Master text styles</a:t>
            </a:r>
          </a:p>
        </p:txBody>
      </p:sp>
      <p:sp>
        <p:nvSpPr>
          <p:cNvPr id="1411" name="Slide Number"/>
          <p:cNvSpPr txBox="1">
            <a:spLocks noGrp="1"/>
          </p:cNvSpPr>
          <p:nvPr>
            <p:ph type="sldNum" sz="quarter" idx="2"/>
          </p:nvPr>
        </p:nvSpPr>
        <p:spPr>
          <a:prstGeom prst="rect">
            <a:avLst/>
          </a:prstGeom>
        </p:spPr>
        <p:txBody>
          <a:bodyPr/>
          <a:lstStyle>
            <a:lvl1pPr>
              <a:defRPr>
                <a:solidFill>
                  <a:srgbClr val="868D95"/>
                </a:solidFill>
              </a:defRPr>
            </a:lvl1pPr>
          </a:lstStyle>
          <a:p>
            <a:fld id="{86CB4B4D-7CA3-9044-876B-883B54F8677D}" type="slidenum">
              <a:rPr lang="en-US" smtClean="0"/>
              <a:pPr/>
              <a:t>‹#›</a:t>
            </a:fld>
            <a:endParaRPr lang="en-US" dirty="0"/>
          </a:p>
        </p:txBody>
      </p:sp>
      <p:sp>
        <p:nvSpPr>
          <p:cNvPr id="2" name="Footer Placeholder 1">
            <a:extLst>
              <a:ext uri="{FF2B5EF4-FFF2-40B4-BE49-F238E27FC236}">
                <a16:creationId xmlns:a16="http://schemas.microsoft.com/office/drawing/2014/main" id="{871BCDF2-473D-C54F-B4B2-267F2BA97E3F}"/>
              </a:ext>
            </a:extLst>
          </p:cNvPr>
          <p:cNvSpPr>
            <a:spLocks noGrp="1"/>
          </p:cNvSpPr>
          <p:nvPr>
            <p:ph type="ftr" sz="quarter" idx="16"/>
          </p:nvPr>
        </p:nvSpPr>
        <p:spPr/>
        <p:txBody>
          <a:bodyPr/>
          <a:lstStyle>
            <a:lvl1pPr>
              <a:defRPr>
                <a:solidFill>
                  <a:srgbClr val="868D95"/>
                </a:solidFill>
              </a:defRPr>
            </a:lvl1pPr>
          </a:lstStyle>
          <a:p>
            <a:endParaRPr lang="en-US" dirty="0"/>
          </a:p>
        </p:txBody>
      </p:sp>
      <p:sp>
        <p:nvSpPr>
          <p:cNvPr id="3" name="Title 2">
            <a:extLst>
              <a:ext uri="{FF2B5EF4-FFF2-40B4-BE49-F238E27FC236}">
                <a16:creationId xmlns:a16="http://schemas.microsoft.com/office/drawing/2014/main" id="{30DA9BAA-D9B2-0E41-B498-3FC5AD4973B6}"/>
              </a:ext>
            </a:extLst>
          </p:cNvPr>
          <p:cNvSpPr>
            <a:spLocks noGrp="1"/>
          </p:cNvSpPr>
          <p:nvPr>
            <p:ph type="title"/>
          </p:nvPr>
        </p:nvSpPr>
        <p:spPr>
          <a:xfrm>
            <a:off x="471765" y="447381"/>
            <a:ext cx="17269378" cy="1674926"/>
          </a:xfrm>
        </p:spPr>
        <p:txBody>
          <a:bodyPr/>
          <a:lstStyle/>
          <a:p>
            <a:r>
              <a:rPr lang="en-US"/>
              <a:t>Click to edit Master title style</a:t>
            </a:r>
            <a:endParaRPr lang="en-US" dirty="0"/>
          </a:p>
        </p:txBody>
      </p:sp>
      <p:grpSp>
        <p:nvGrpSpPr>
          <p:cNvPr id="55" name="Group 54">
            <a:extLst>
              <a:ext uri="{FF2B5EF4-FFF2-40B4-BE49-F238E27FC236}">
                <a16:creationId xmlns:a16="http://schemas.microsoft.com/office/drawing/2014/main" id="{3CACB9A6-60DB-484C-8E9F-8EF039A45294}"/>
              </a:ext>
            </a:extLst>
          </p:cNvPr>
          <p:cNvGrpSpPr/>
          <p:nvPr userDrawn="1"/>
        </p:nvGrpSpPr>
        <p:grpSpPr>
          <a:xfrm>
            <a:off x="-563581" y="-576096"/>
            <a:ext cx="25545474" cy="14859072"/>
            <a:chOff x="-211344" y="-216036"/>
            <a:chExt cx="9579553" cy="5572152"/>
          </a:xfrm>
        </p:grpSpPr>
        <p:grpSp>
          <p:nvGrpSpPr>
            <p:cNvPr id="56" name="Group 55">
              <a:extLst>
                <a:ext uri="{FF2B5EF4-FFF2-40B4-BE49-F238E27FC236}">
                  <a16:creationId xmlns:a16="http://schemas.microsoft.com/office/drawing/2014/main" id="{147FA4D4-B2D3-044D-953E-803FA2247AF7}"/>
                </a:ext>
              </a:extLst>
            </p:cNvPr>
            <p:cNvGrpSpPr/>
            <p:nvPr userDrawn="1"/>
          </p:nvGrpSpPr>
          <p:grpSpPr>
            <a:xfrm>
              <a:off x="204788" y="-216036"/>
              <a:ext cx="8742222" cy="182880"/>
              <a:chOff x="204788" y="-201168"/>
              <a:chExt cx="8742222" cy="182880"/>
            </a:xfrm>
          </p:grpSpPr>
          <p:cxnSp>
            <p:nvCxnSpPr>
              <p:cNvPr id="89" name="Straight Connector 88">
                <a:extLst>
                  <a:ext uri="{FF2B5EF4-FFF2-40B4-BE49-F238E27FC236}">
                    <a16:creationId xmlns:a16="http://schemas.microsoft.com/office/drawing/2014/main" id="{5C48E544-FD8F-2640-AFDD-585FABB3FBEE}"/>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CF4FD9C4-01BE-194A-B8A4-65FBD0524099}"/>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CE090B9B-9B94-B845-B1D5-3C8B7B124037}"/>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2" name="Straight Connector 91">
                <a:extLst>
                  <a:ext uri="{FF2B5EF4-FFF2-40B4-BE49-F238E27FC236}">
                    <a16:creationId xmlns:a16="http://schemas.microsoft.com/office/drawing/2014/main" id="{73A71010-4F03-B447-B7E4-40C1BC78D70D}"/>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3" name="Straight Connector 92">
                <a:extLst>
                  <a:ext uri="{FF2B5EF4-FFF2-40B4-BE49-F238E27FC236}">
                    <a16:creationId xmlns:a16="http://schemas.microsoft.com/office/drawing/2014/main" id="{DB7BF4FA-D2F7-A744-93DD-88DD4B4EDBFC}"/>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4" name="Straight Connector 93">
                <a:extLst>
                  <a:ext uri="{FF2B5EF4-FFF2-40B4-BE49-F238E27FC236}">
                    <a16:creationId xmlns:a16="http://schemas.microsoft.com/office/drawing/2014/main" id="{57713A39-B470-454B-BD6A-0F8D6229F69D}"/>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270D71C3-2695-2C48-965A-B983A62EA1E7}"/>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A6C220D-5487-6646-B678-786383912F0F}"/>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C52BE327-E26C-9444-96FE-9B4A43D01D87}"/>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6416A8B2-E821-8D4B-972E-75B20F699EBB}"/>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A0AD89BD-7DA9-064D-A0C8-BE5A60DACCE7}"/>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7" name="Group 56">
              <a:extLst>
                <a:ext uri="{FF2B5EF4-FFF2-40B4-BE49-F238E27FC236}">
                  <a16:creationId xmlns:a16="http://schemas.microsoft.com/office/drawing/2014/main" id="{0E14372B-06EB-7E4D-A1C4-A4F5BB1CC3B5}"/>
                </a:ext>
              </a:extLst>
            </p:cNvPr>
            <p:cNvGrpSpPr/>
            <p:nvPr userDrawn="1"/>
          </p:nvGrpSpPr>
          <p:grpSpPr>
            <a:xfrm>
              <a:off x="204788" y="5173236"/>
              <a:ext cx="8742222" cy="182880"/>
              <a:chOff x="204788" y="-201168"/>
              <a:chExt cx="8742222" cy="182880"/>
            </a:xfrm>
          </p:grpSpPr>
          <p:cxnSp>
            <p:nvCxnSpPr>
              <p:cNvPr id="78" name="Straight Connector 77">
                <a:extLst>
                  <a:ext uri="{FF2B5EF4-FFF2-40B4-BE49-F238E27FC236}">
                    <a16:creationId xmlns:a16="http://schemas.microsoft.com/office/drawing/2014/main" id="{6B0259E9-C510-AD4C-941E-50DA9928CED8}"/>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963C3CB1-D289-7E4A-98FA-931871B51F7D}"/>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561B1118-BA17-0D4A-929B-0D21856A2DDC}"/>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D8F1F40F-ABF2-8443-9441-45C4C15ED48F}"/>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59F05811-FF43-F145-A3B9-57CBF97127FA}"/>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9CD55F20-884F-6F4D-9D01-35EF75B21458}"/>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415153E5-6ACA-9646-9FF3-837C2700BC83}"/>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D9F94A29-669E-E146-B25B-710C47C5A545}"/>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77FACC1C-2538-9744-9393-1B685CCEE264}"/>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7" name="Straight Connector 86">
                <a:extLst>
                  <a:ext uri="{FF2B5EF4-FFF2-40B4-BE49-F238E27FC236}">
                    <a16:creationId xmlns:a16="http://schemas.microsoft.com/office/drawing/2014/main" id="{FDCA1C29-7EB0-8C4C-9685-6ACBADF3CD02}"/>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E42C670B-4210-8B4B-8DD9-1C42E3E57FE5}"/>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8" name="Group 57">
              <a:extLst>
                <a:ext uri="{FF2B5EF4-FFF2-40B4-BE49-F238E27FC236}">
                  <a16:creationId xmlns:a16="http://schemas.microsoft.com/office/drawing/2014/main" id="{BBEC92A7-BB16-B140-A3FE-74CCC72339C7}"/>
                </a:ext>
              </a:extLst>
            </p:cNvPr>
            <p:cNvGrpSpPr/>
            <p:nvPr userDrawn="1"/>
          </p:nvGrpSpPr>
          <p:grpSpPr>
            <a:xfrm>
              <a:off x="-211344" y="203195"/>
              <a:ext cx="182881" cy="4740007"/>
              <a:chOff x="-211344" y="203195"/>
              <a:chExt cx="182881" cy="4740007"/>
            </a:xfrm>
          </p:grpSpPr>
          <p:cxnSp>
            <p:nvCxnSpPr>
              <p:cNvPr id="69" name="Straight Connector 68">
                <a:extLst>
                  <a:ext uri="{FF2B5EF4-FFF2-40B4-BE49-F238E27FC236}">
                    <a16:creationId xmlns:a16="http://schemas.microsoft.com/office/drawing/2014/main" id="{2CB202DE-72F8-924A-904F-D25FE5E6BECD}"/>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20F7142F-491E-7941-BBE0-0CDE37DEF594}"/>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322D84A1-DC70-A046-BB82-794EBD3A0C2E}"/>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01C50693-B853-1D41-8A05-B5E59F909DD1}"/>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B12D5EC8-A8C0-A54B-9A3E-D2AD4D847A50}"/>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86025DA0-04F6-DF44-AD27-EED16C685E3E}"/>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AF6DC619-3AA9-3B47-BD4C-B6B9D63EEAD8}"/>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B7380158-BD14-7D48-BB41-79D63DF200F9}"/>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E5E91691-EC1C-CC4A-83E5-62E172CE73BA}"/>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9" name="Group 58">
              <a:extLst>
                <a:ext uri="{FF2B5EF4-FFF2-40B4-BE49-F238E27FC236}">
                  <a16:creationId xmlns:a16="http://schemas.microsoft.com/office/drawing/2014/main" id="{86D45348-D37C-CE47-8B5C-EA109E80067F}"/>
                </a:ext>
              </a:extLst>
            </p:cNvPr>
            <p:cNvGrpSpPr/>
            <p:nvPr userDrawn="1"/>
          </p:nvGrpSpPr>
          <p:grpSpPr>
            <a:xfrm>
              <a:off x="9185328" y="203195"/>
              <a:ext cx="182881" cy="4740007"/>
              <a:chOff x="-211344" y="203195"/>
              <a:chExt cx="182881" cy="4740007"/>
            </a:xfrm>
          </p:grpSpPr>
          <p:cxnSp>
            <p:nvCxnSpPr>
              <p:cNvPr id="60" name="Straight Connector 59">
                <a:extLst>
                  <a:ext uri="{FF2B5EF4-FFF2-40B4-BE49-F238E27FC236}">
                    <a16:creationId xmlns:a16="http://schemas.microsoft.com/office/drawing/2014/main" id="{B0AB5130-53DC-6D4C-9E1B-1F466741578D}"/>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6497F6D1-1987-DF40-9C4B-B2936BC79F2B}"/>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C8278610-6873-294D-A1C9-0A0C8942DE1C}"/>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86DA7060-AAB3-484A-9793-1BA28E4A187E}"/>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8AAA985E-C734-DA45-B95C-741782C8B8B6}"/>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97E31391-6EEE-934E-9540-D1DAB2603D86}"/>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7DA17397-BD68-FC4C-A264-B30F56A7B715}"/>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C4916506-5615-FE4A-A862-C3C0E60E52AF}"/>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B97993A5-3ADE-A140-A6F8-2E0A773C660C}"/>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21625298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ivider (with page contents)">
    <p:bg>
      <p:bgPr>
        <a:solidFill>
          <a:srgbClr val="000000"/>
        </a:solidFill>
        <a:effectLst/>
      </p:bgPr>
    </p:bg>
    <p:spTree>
      <p:nvGrpSpPr>
        <p:cNvPr id="1" name=""/>
        <p:cNvGrpSpPr/>
        <p:nvPr/>
      </p:nvGrpSpPr>
      <p:grpSpPr>
        <a:xfrm>
          <a:off x="0" y="0"/>
          <a:ext cx="0" cy="0"/>
          <a:chOff x="0" y="0"/>
          <a:chExt cx="0" cy="0"/>
        </a:xfrm>
      </p:grpSpPr>
      <p:pic>
        <p:nvPicPr>
          <p:cNvPr id="1419" name="aurora-cover.png" descr="aurora-cover.png"/>
          <p:cNvPicPr>
            <a:picLocks/>
          </p:cNvPicPr>
          <p:nvPr/>
        </p:nvPicPr>
        <p:blipFill>
          <a:blip r:embed="rId2"/>
          <a:stretch>
            <a:fillRect/>
          </a:stretch>
        </p:blipFill>
        <p:spPr>
          <a:xfrm>
            <a:off x="0" y="3"/>
            <a:ext cx="24384000" cy="6223266"/>
          </a:xfrm>
          <a:prstGeom prst="rect">
            <a:avLst/>
          </a:prstGeom>
          <a:ln w="12700">
            <a:miter lim="400000"/>
          </a:ln>
        </p:spPr>
      </p:pic>
      <p:sp>
        <p:nvSpPr>
          <p:cNvPr id="1463" name="Slide Number"/>
          <p:cNvSpPr txBox="1">
            <a:spLocks noGrp="1"/>
          </p:cNvSpPr>
          <p:nvPr>
            <p:ph type="sldNum" sz="quarter" idx="2"/>
          </p:nvPr>
        </p:nvSpPr>
        <p:spPr>
          <a:prstGeom prst="rect">
            <a:avLst/>
          </a:prstGeom>
        </p:spPr>
        <p:txBody>
          <a:bodyPr/>
          <a:lstStyle>
            <a:lvl1pPr>
              <a:defRPr>
                <a:solidFill>
                  <a:srgbClr val="868D95"/>
                </a:solidFill>
              </a:defRPr>
            </a:lvl1pPr>
          </a:lstStyle>
          <a:p>
            <a:fld id="{86CB4B4D-7CA3-9044-876B-883B54F8677D}" type="slidenum">
              <a:rPr lang="en-US" smtClean="0"/>
              <a:pPr/>
              <a:t>‹#›</a:t>
            </a:fld>
            <a:endParaRPr lang="en-US" dirty="0"/>
          </a:p>
        </p:txBody>
      </p:sp>
      <p:sp>
        <p:nvSpPr>
          <p:cNvPr id="1466" name="Body Level One…"/>
          <p:cNvSpPr txBox="1">
            <a:spLocks noGrp="1"/>
          </p:cNvSpPr>
          <p:nvPr>
            <p:ph type="body" sz="half" idx="14"/>
          </p:nvPr>
        </p:nvSpPr>
        <p:spPr>
          <a:xfrm>
            <a:off x="520531" y="3625767"/>
            <a:ext cx="11153138" cy="8015902"/>
          </a:xfrm>
          <a:prstGeom prst="rect">
            <a:avLst/>
          </a:prstGeom>
        </p:spPr>
        <p:txBody>
          <a:bodyPr/>
          <a:lstStyle>
            <a:lvl1pPr>
              <a:lnSpc>
                <a:spcPct val="100000"/>
              </a:lnSpc>
              <a:spcBef>
                <a:spcPts val="0"/>
              </a:spcBef>
              <a:defRPr sz="3200"/>
            </a:lvl1pPr>
            <a:lvl2pPr marL="0" indent="0">
              <a:lnSpc>
                <a:spcPct val="100000"/>
              </a:lnSpc>
              <a:spcBef>
                <a:spcPts val="0"/>
              </a:spcBef>
              <a:buSzTx/>
              <a:buNone/>
              <a:defRPr sz="3200"/>
            </a:lvl2pPr>
            <a:lvl3pPr marL="0" indent="0">
              <a:lnSpc>
                <a:spcPct val="100000"/>
              </a:lnSpc>
              <a:spcBef>
                <a:spcPts val="0"/>
              </a:spcBef>
              <a:buSzTx/>
              <a:buNone/>
              <a:defRPr sz="3200"/>
            </a:lvl3pPr>
            <a:lvl4pPr marL="0" indent="0">
              <a:lnSpc>
                <a:spcPct val="100000"/>
              </a:lnSpc>
              <a:spcBef>
                <a:spcPts val="0"/>
              </a:spcBef>
              <a:buSzTx/>
              <a:buNone/>
              <a:defRPr sz="3200"/>
            </a:lvl4pPr>
            <a:lvl5pPr marL="0" indent="0">
              <a:lnSpc>
                <a:spcPct val="100000"/>
              </a:lnSpc>
              <a:spcBef>
                <a:spcPts val="0"/>
              </a:spcBef>
              <a:buSzTx/>
              <a:buNone/>
              <a:defRPr sz="3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2" name="Title 1">
            <a:extLst>
              <a:ext uri="{FF2B5EF4-FFF2-40B4-BE49-F238E27FC236}">
                <a16:creationId xmlns:a16="http://schemas.microsoft.com/office/drawing/2014/main" id="{55A1712B-837B-3344-9343-C8A6D4126BA4}"/>
              </a:ext>
            </a:extLst>
          </p:cNvPr>
          <p:cNvSpPr>
            <a:spLocks noGrp="1"/>
          </p:cNvSpPr>
          <p:nvPr>
            <p:ph type="title"/>
          </p:nvPr>
        </p:nvSpPr>
        <p:spPr>
          <a:xfrm>
            <a:off x="471765" y="447381"/>
            <a:ext cx="17265146" cy="1674926"/>
          </a:xfrm>
        </p:spPr>
        <p:txBody>
          <a:body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409EBD7-C6E3-3D43-A7BB-365A463B8171}"/>
              </a:ext>
            </a:extLst>
          </p:cNvPr>
          <p:cNvSpPr>
            <a:spLocks noGrp="1"/>
          </p:cNvSpPr>
          <p:nvPr>
            <p:ph type="ftr" sz="quarter" idx="15"/>
          </p:nvPr>
        </p:nvSpPr>
        <p:spPr/>
        <p:txBody>
          <a:bodyPr/>
          <a:lstStyle>
            <a:lvl1pPr>
              <a:defRPr>
                <a:solidFill>
                  <a:srgbClr val="868D95"/>
                </a:solidFill>
              </a:defRPr>
            </a:lvl1pPr>
          </a:lstStyle>
          <a:p>
            <a:endParaRPr lang="en-US" dirty="0"/>
          </a:p>
        </p:txBody>
      </p:sp>
      <p:grpSp>
        <p:nvGrpSpPr>
          <p:cNvPr id="52" name="Group 51">
            <a:extLst>
              <a:ext uri="{FF2B5EF4-FFF2-40B4-BE49-F238E27FC236}">
                <a16:creationId xmlns:a16="http://schemas.microsoft.com/office/drawing/2014/main" id="{838392EA-A7AA-264E-8C5F-10A01AF06A8E}"/>
              </a:ext>
            </a:extLst>
          </p:cNvPr>
          <p:cNvGrpSpPr/>
          <p:nvPr userDrawn="1"/>
        </p:nvGrpSpPr>
        <p:grpSpPr>
          <a:xfrm>
            <a:off x="-563581" y="-576096"/>
            <a:ext cx="25545474" cy="14859072"/>
            <a:chOff x="-211344" y="-216036"/>
            <a:chExt cx="9579553" cy="5572152"/>
          </a:xfrm>
        </p:grpSpPr>
        <p:grpSp>
          <p:nvGrpSpPr>
            <p:cNvPr id="53" name="Group 52">
              <a:extLst>
                <a:ext uri="{FF2B5EF4-FFF2-40B4-BE49-F238E27FC236}">
                  <a16:creationId xmlns:a16="http://schemas.microsoft.com/office/drawing/2014/main" id="{E9022988-80B3-A244-A2F0-A48231566828}"/>
                </a:ext>
              </a:extLst>
            </p:cNvPr>
            <p:cNvGrpSpPr/>
            <p:nvPr userDrawn="1"/>
          </p:nvGrpSpPr>
          <p:grpSpPr>
            <a:xfrm>
              <a:off x="204788" y="-216036"/>
              <a:ext cx="8742222" cy="182880"/>
              <a:chOff x="204788" y="-201168"/>
              <a:chExt cx="8742222" cy="182880"/>
            </a:xfrm>
          </p:grpSpPr>
          <p:cxnSp>
            <p:nvCxnSpPr>
              <p:cNvPr id="86" name="Straight Connector 85">
                <a:extLst>
                  <a:ext uri="{FF2B5EF4-FFF2-40B4-BE49-F238E27FC236}">
                    <a16:creationId xmlns:a16="http://schemas.microsoft.com/office/drawing/2014/main" id="{74440A7A-97B7-C44F-9F37-1B4615964D66}"/>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7" name="Straight Connector 86">
                <a:extLst>
                  <a:ext uri="{FF2B5EF4-FFF2-40B4-BE49-F238E27FC236}">
                    <a16:creationId xmlns:a16="http://schemas.microsoft.com/office/drawing/2014/main" id="{495A41D1-CCC0-4E4B-85A7-5FFE207EC2AA}"/>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25685882-0AD8-C54A-ADF3-D274A31C90BB}"/>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3BCE8B7B-FB12-6545-A479-4EC635B57DF3}"/>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E91BC5FF-549F-3241-AF22-B2853DCE708C}"/>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D571D02C-747A-FB48-B08C-F05DE569BE32}"/>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2" name="Straight Connector 91">
                <a:extLst>
                  <a:ext uri="{FF2B5EF4-FFF2-40B4-BE49-F238E27FC236}">
                    <a16:creationId xmlns:a16="http://schemas.microsoft.com/office/drawing/2014/main" id="{B6490F76-355B-BA42-917E-B1332043E0A2}"/>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3" name="Straight Connector 92">
                <a:extLst>
                  <a:ext uri="{FF2B5EF4-FFF2-40B4-BE49-F238E27FC236}">
                    <a16:creationId xmlns:a16="http://schemas.microsoft.com/office/drawing/2014/main" id="{64599C3B-48BA-B341-A813-CFE7DB9D351E}"/>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4" name="Straight Connector 93">
                <a:extLst>
                  <a:ext uri="{FF2B5EF4-FFF2-40B4-BE49-F238E27FC236}">
                    <a16:creationId xmlns:a16="http://schemas.microsoft.com/office/drawing/2014/main" id="{7F4FB0FC-30EF-3C49-88AB-B0F258D071CB}"/>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BD9A6A9D-1D39-D94B-B124-B798B76EA9F7}"/>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B3DEBFC2-CF80-774B-869C-5349F4871797}"/>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4" name="Group 53">
              <a:extLst>
                <a:ext uri="{FF2B5EF4-FFF2-40B4-BE49-F238E27FC236}">
                  <a16:creationId xmlns:a16="http://schemas.microsoft.com/office/drawing/2014/main" id="{8BE8B2C7-FAB6-7340-B017-FD9F9F66A589}"/>
                </a:ext>
              </a:extLst>
            </p:cNvPr>
            <p:cNvGrpSpPr/>
            <p:nvPr userDrawn="1"/>
          </p:nvGrpSpPr>
          <p:grpSpPr>
            <a:xfrm>
              <a:off x="204788" y="5173236"/>
              <a:ext cx="8742222" cy="182880"/>
              <a:chOff x="204788" y="-201168"/>
              <a:chExt cx="8742222" cy="182880"/>
            </a:xfrm>
          </p:grpSpPr>
          <p:cxnSp>
            <p:nvCxnSpPr>
              <p:cNvPr id="75" name="Straight Connector 74">
                <a:extLst>
                  <a:ext uri="{FF2B5EF4-FFF2-40B4-BE49-F238E27FC236}">
                    <a16:creationId xmlns:a16="http://schemas.microsoft.com/office/drawing/2014/main" id="{D16DF03F-8385-EE44-9213-B1B2FEFF38C2}"/>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A1D6053F-0B47-B946-A424-99F6AF69130E}"/>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DCF02916-D707-2B44-810A-F574C8B659FE}"/>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8" name="Straight Connector 77">
                <a:extLst>
                  <a:ext uri="{FF2B5EF4-FFF2-40B4-BE49-F238E27FC236}">
                    <a16:creationId xmlns:a16="http://schemas.microsoft.com/office/drawing/2014/main" id="{80B61255-5BF6-8E41-AE58-0011CD91F49A}"/>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664ACB41-C3FE-FA40-821D-CC653EE597B7}"/>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37A4E5A8-6A98-274A-BB27-C26EBCEDD1DE}"/>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3DCDAC97-BD7A-DA45-8AB9-12F4E0EE5ABD}"/>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00F57692-2AC3-A746-B28A-079C6060B932}"/>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500D68AB-289C-1F40-8423-173CD10F3D5A}"/>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23A7CCC6-355B-584D-9525-FB43069E16A4}"/>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E88B7C96-E82A-104B-9E89-7801B4762891}"/>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5" name="Group 54">
              <a:extLst>
                <a:ext uri="{FF2B5EF4-FFF2-40B4-BE49-F238E27FC236}">
                  <a16:creationId xmlns:a16="http://schemas.microsoft.com/office/drawing/2014/main" id="{C5D27700-DADF-614F-BCCB-74672DFB15F2}"/>
                </a:ext>
              </a:extLst>
            </p:cNvPr>
            <p:cNvGrpSpPr/>
            <p:nvPr userDrawn="1"/>
          </p:nvGrpSpPr>
          <p:grpSpPr>
            <a:xfrm>
              <a:off x="-211344" y="203195"/>
              <a:ext cx="182881" cy="4740007"/>
              <a:chOff x="-211344" y="203195"/>
              <a:chExt cx="182881" cy="4740007"/>
            </a:xfrm>
          </p:grpSpPr>
          <p:cxnSp>
            <p:nvCxnSpPr>
              <p:cNvPr id="66" name="Straight Connector 65">
                <a:extLst>
                  <a:ext uri="{FF2B5EF4-FFF2-40B4-BE49-F238E27FC236}">
                    <a16:creationId xmlns:a16="http://schemas.microsoft.com/office/drawing/2014/main" id="{589D7DFE-2812-F14E-950E-F9FED6C541E6}"/>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A887316A-94EF-3643-A452-57F94334434F}"/>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146D44B1-2727-7146-858C-AF262489210C}"/>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1E2BCD44-D593-0542-B982-32B7122F60DE}"/>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9A3F7088-1CCF-9F4E-947C-337597233FEC}"/>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2B99F8B1-D4E0-B540-B571-3D4A6FCC97A4}"/>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513536F2-35AC-4F41-BE6E-6604E2B730DD}"/>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7AB913F2-483C-8949-866F-AEB1892250EF}"/>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F22033F7-5834-D549-8007-91C6A774AB5A}"/>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6" name="Group 55">
              <a:extLst>
                <a:ext uri="{FF2B5EF4-FFF2-40B4-BE49-F238E27FC236}">
                  <a16:creationId xmlns:a16="http://schemas.microsoft.com/office/drawing/2014/main" id="{8329DB7F-735B-AB42-9318-49E1FA7EA12B}"/>
                </a:ext>
              </a:extLst>
            </p:cNvPr>
            <p:cNvGrpSpPr/>
            <p:nvPr userDrawn="1"/>
          </p:nvGrpSpPr>
          <p:grpSpPr>
            <a:xfrm>
              <a:off x="9185328" y="203195"/>
              <a:ext cx="182881" cy="4740007"/>
              <a:chOff x="-211344" y="203195"/>
              <a:chExt cx="182881" cy="4740007"/>
            </a:xfrm>
          </p:grpSpPr>
          <p:cxnSp>
            <p:nvCxnSpPr>
              <p:cNvPr id="57" name="Straight Connector 56">
                <a:extLst>
                  <a:ext uri="{FF2B5EF4-FFF2-40B4-BE49-F238E27FC236}">
                    <a16:creationId xmlns:a16="http://schemas.microsoft.com/office/drawing/2014/main" id="{C49EA875-C1A9-4948-961A-AD4463B9DFB7}"/>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17FD9B97-01D5-C544-8DFC-B6A183B9B3E1}"/>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14EAEE5C-A393-2048-BC99-488F3F01C68D}"/>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40B1CAFB-1A53-F94F-95B3-47666D0EB37E}"/>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A1426E3E-A2B2-3A47-96B6-B8E465F0A127}"/>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3737EED9-80DC-0C49-B38F-E7E6D8468302}"/>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8FC1751C-D9F8-6743-B8F6-8DE15325B8AD}"/>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82966895-19CA-3546-8578-5C571DDE17C1}"/>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2DD4CB2C-76D5-4B40-9403-BC26392EE646}"/>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06377445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x" preserve="1">
  <p:cSld name="Shield - Black Background">
    <p:spTree>
      <p:nvGrpSpPr>
        <p:cNvPr id="1" name=""/>
        <p:cNvGrpSpPr/>
        <p:nvPr/>
      </p:nvGrpSpPr>
      <p:grpSpPr>
        <a:xfrm>
          <a:off x="0" y="0"/>
          <a:ext cx="0" cy="0"/>
          <a:chOff x="0" y="0"/>
          <a:chExt cx="0" cy="0"/>
        </a:xfrm>
      </p:grpSpPr>
      <p:pic>
        <p:nvPicPr>
          <p:cNvPr id="1516" name="Picture 3" descr="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652223" y="4322064"/>
            <a:ext cx="5079558" cy="5071872"/>
          </a:xfrm>
          <a:prstGeom prst="rect">
            <a:avLst/>
          </a:prstGeom>
          <a:ln w="12700">
            <a:miter lim="400000"/>
          </a:ln>
        </p:spPr>
      </p:pic>
      <p:grpSp>
        <p:nvGrpSpPr>
          <p:cNvPr id="47" name="Group 46">
            <a:extLst>
              <a:ext uri="{FF2B5EF4-FFF2-40B4-BE49-F238E27FC236}">
                <a16:creationId xmlns:a16="http://schemas.microsoft.com/office/drawing/2014/main" id="{B85EADFF-A711-0640-932D-1B24089F71C1}"/>
              </a:ext>
            </a:extLst>
          </p:cNvPr>
          <p:cNvGrpSpPr/>
          <p:nvPr userDrawn="1"/>
        </p:nvGrpSpPr>
        <p:grpSpPr>
          <a:xfrm>
            <a:off x="-563581" y="-576096"/>
            <a:ext cx="25545474" cy="14859072"/>
            <a:chOff x="-211344" y="-216036"/>
            <a:chExt cx="9579553" cy="5572152"/>
          </a:xfrm>
        </p:grpSpPr>
        <p:grpSp>
          <p:nvGrpSpPr>
            <p:cNvPr id="48" name="Group 47">
              <a:extLst>
                <a:ext uri="{FF2B5EF4-FFF2-40B4-BE49-F238E27FC236}">
                  <a16:creationId xmlns:a16="http://schemas.microsoft.com/office/drawing/2014/main" id="{A52F9CC7-D2E3-1C44-AD9E-8090E9B132EF}"/>
                </a:ext>
              </a:extLst>
            </p:cNvPr>
            <p:cNvGrpSpPr/>
            <p:nvPr userDrawn="1"/>
          </p:nvGrpSpPr>
          <p:grpSpPr>
            <a:xfrm>
              <a:off x="204788" y="-216036"/>
              <a:ext cx="8742222" cy="182880"/>
              <a:chOff x="204788" y="-201168"/>
              <a:chExt cx="8742222" cy="182880"/>
            </a:xfrm>
          </p:grpSpPr>
          <p:cxnSp>
            <p:nvCxnSpPr>
              <p:cNvPr id="81" name="Straight Connector 80">
                <a:extLst>
                  <a:ext uri="{FF2B5EF4-FFF2-40B4-BE49-F238E27FC236}">
                    <a16:creationId xmlns:a16="http://schemas.microsoft.com/office/drawing/2014/main" id="{FB45552D-97F8-7E4E-B15C-A5AEA7A27ACF}"/>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13A07A1E-35F4-C24D-8931-EDD926DF860B}"/>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C1D34062-CA85-F446-8D10-3E02899246C5}"/>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43BAB3CA-4484-AB4C-835C-E6E0BBF676A3}"/>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0ED864F7-43CB-AC49-BCA7-FB1086193C08}"/>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24A1465F-8725-CB4F-8777-7900F99F31E2}"/>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7" name="Straight Connector 86">
                <a:extLst>
                  <a:ext uri="{FF2B5EF4-FFF2-40B4-BE49-F238E27FC236}">
                    <a16:creationId xmlns:a16="http://schemas.microsoft.com/office/drawing/2014/main" id="{E1123BB7-2FE3-6441-BBBA-35F68E8542F9}"/>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5818FDC1-FE22-5A46-BE61-8721ADC01B8F}"/>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E3DB0EBC-031C-B64A-8AA2-9F8FE7BC2A53}"/>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9D966565-7E7E-4840-9071-1928717AF393}"/>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C25550DF-D05F-F845-9E09-D8208A430882}"/>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49" name="Group 48">
              <a:extLst>
                <a:ext uri="{FF2B5EF4-FFF2-40B4-BE49-F238E27FC236}">
                  <a16:creationId xmlns:a16="http://schemas.microsoft.com/office/drawing/2014/main" id="{96A2F2FB-A894-1A42-B558-E579DF65BF28}"/>
                </a:ext>
              </a:extLst>
            </p:cNvPr>
            <p:cNvGrpSpPr/>
            <p:nvPr userDrawn="1"/>
          </p:nvGrpSpPr>
          <p:grpSpPr>
            <a:xfrm>
              <a:off x="204788" y="5173236"/>
              <a:ext cx="8742222" cy="182880"/>
              <a:chOff x="204788" y="-201168"/>
              <a:chExt cx="8742222" cy="182880"/>
            </a:xfrm>
          </p:grpSpPr>
          <p:cxnSp>
            <p:nvCxnSpPr>
              <p:cNvPr id="70" name="Straight Connector 69">
                <a:extLst>
                  <a:ext uri="{FF2B5EF4-FFF2-40B4-BE49-F238E27FC236}">
                    <a16:creationId xmlns:a16="http://schemas.microsoft.com/office/drawing/2014/main" id="{9817D7E6-CFD2-0541-B503-7560B8C514CA}"/>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305BBE59-DCE5-2649-8970-AAF921F86080}"/>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6F3AB908-1903-4649-8F87-D620E7D02B54}"/>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33E9294E-8CBF-E443-A003-D91AD08408BF}"/>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77DD2C1E-222F-904D-B40A-FF63E15E0FDD}"/>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CEC6F1D5-1A76-1A45-9308-5F1FE7548785}"/>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6CAE2B0D-ABB7-674B-BAA9-F24ED4785B1D}"/>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D5D8AD11-D29C-A04E-ACF9-2DBBBF8F255B}"/>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8" name="Straight Connector 77">
                <a:extLst>
                  <a:ext uri="{FF2B5EF4-FFF2-40B4-BE49-F238E27FC236}">
                    <a16:creationId xmlns:a16="http://schemas.microsoft.com/office/drawing/2014/main" id="{6326D877-B6E4-584B-A734-912DEBE1698B}"/>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B59A452C-FB3F-5A40-92B5-292EB9449F6E}"/>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6B8B7CF2-3459-424A-BB58-1CF3817FCE71}"/>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0" name="Group 49">
              <a:extLst>
                <a:ext uri="{FF2B5EF4-FFF2-40B4-BE49-F238E27FC236}">
                  <a16:creationId xmlns:a16="http://schemas.microsoft.com/office/drawing/2014/main" id="{4D031C17-CEC0-4F46-A5A6-DDCE73FF3009}"/>
                </a:ext>
              </a:extLst>
            </p:cNvPr>
            <p:cNvGrpSpPr/>
            <p:nvPr userDrawn="1"/>
          </p:nvGrpSpPr>
          <p:grpSpPr>
            <a:xfrm>
              <a:off x="-211344" y="203195"/>
              <a:ext cx="182881" cy="4740007"/>
              <a:chOff x="-211344" y="203195"/>
              <a:chExt cx="182881" cy="4740007"/>
            </a:xfrm>
          </p:grpSpPr>
          <p:cxnSp>
            <p:nvCxnSpPr>
              <p:cNvPr id="61" name="Straight Connector 60">
                <a:extLst>
                  <a:ext uri="{FF2B5EF4-FFF2-40B4-BE49-F238E27FC236}">
                    <a16:creationId xmlns:a16="http://schemas.microsoft.com/office/drawing/2014/main" id="{991A53BD-5974-DB46-80FD-8B014CB5511C}"/>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49D965FB-4CEE-904F-B3DA-6BD7C82C4407}"/>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0D6D22F2-7489-E744-B8D9-26975897A0BB}"/>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E5DE92B6-B60A-3E47-9020-7BDBF746A809}"/>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AFC4900F-701F-3546-82E8-FDE2CE0F6284}"/>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B327214A-0BFC-224C-B51E-7F571D6104D9}"/>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9EC1B87C-6215-744C-A44E-F1219C3CCDBA}"/>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104BDA9F-2302-3649-9DC7-0AF7E06C5FCB}"/>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CBC162EF-4531-EA42-B5F0-28E6C06D26D7}"/>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1" name="Group 50">
              <a:extLst>
                <a:ext uri="{FF2B5EF4-FFF2-40B4-BE49-F238E27FC236}">
                  <a16:creationId xmlns:a16="http://schemas.microsoft.com/office/drawing/2014/main" id="{FA86A995-4A67-864F-9E91-6F23EDFCCC3F}"/>
                </a:ext>
              </a:extLst>
            </p:cNvPr>
            <p:cNvGrpSpPr/>
            <p:nvPr userDrawn="1"/>
          </p:nvGrpSpPr>
          <p:grpSpPr>
            <a:xfrm>
              <a:off x="9185328" y="203195"/>
              <a:ext cx="182881" cy="4740007"/>
              <a:chOff x="-211344" y="203195"/>
              <a:chExt cx="182881" cy="4740007"/>
            </a:xfrm>
          </p:grpSpPr>
          <p:cxnSp>
            <p:nvCxnSpPr>
              <p:cNvPr id="52" name="Straight Connector 51">
                <a:extLst>
                  <a:ext uri="{FF2B5EF4-FFF2-40B4-BE49-F238E27FC236}">
                    <a16:creationId xmlns:a16="http://schemas.microsoft.com/office/drawing/2014/main" id="{19D2B682-07B3-A14C-BF7B-D11F6B9065FD}"/>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01BEE64B-126F-D441-BB01-D541395A5528}"/>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179471D6-2AEB-194F-B2B3-19F6743E17F6}"/>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C89D5572-7312-1044-9D1E-5A04FB7B22BC}"/>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EE43CEEE-0695-6D48-8195-DBE07491EC9C}"/>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7B0A2094-0918-7B43-848D-778460083BBB}"/>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AF07BFEF-7ABA-D545-9231-05B2DC35B932}"/>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F247882-3340-E04E-A42F-28080159393C}"/>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A3160D15-8F9D-0F41-966D-425863381693}"/>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6467077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ransition wheel">
    <p:bg>
      <p:bgPr>
        <a:solidFill>
          <a:srgbClr val="326DF5"/>
        </a:solidFill>
        <a:effectLst/>
      </p:bgPr>
    </p:bg>
    <p:spTree>
      <p:nvGrpSpPr>
        <p:cNvPr id="1" name=""/>
        <p:cNvGrpSpPr/>
        <p:nvPr/>
      </p:nvGrpSpPr>
      <p:grpSpPr>
        <a:xfrm>
          <a:off x="0" y="0"/>
          <a:ext cx="0" cy="0"/>
          <a:chOff x="0" y="0"/>
          <a:chExt cx="0" cy="0"/>
        </a:xfrm>
      </p:grpSpPr>
      <p:sp>
        <p:nvSpPr>
          <p:cNvPr id="134" name="Slide Number"/>
          <p:cNvSpPr txBox="1">
            <a:spLocks noGrp="1"/>
          </p:cNvSpPr>
          <p:nvPr>
            <p:ph type="sldNum" sz="quarter" idx="2"/>
          </p:nvPr>
        </p:nvSpPr>
        <p:spPr>
          <a:xfrm>
            <a:off x="23417879" y="12908050"/>
            <a:ext cx="615355" cy="419101"/>
          </a:xfrm>
          <a:prstGeom prst="rect">
            <a:avLst/>
          </a:prstGeom>
        </p:spPr>
        <p:txBody>
          <a:bodyPr wrap="square"/>
          <a:lstStyle/>
          <a:p>
            <a:fld id="{86CB4B4D-7CA3-9044-876B-883B54F8677D}" type="slidenum">
              <a:rPr/>
              <a:t>‹#›</a:t>
            </a:fld>
            <a:endParaRPr dirty="0"/>
          </a:p>
        </p:txBody>
      </p:sp>
      <p:sp>
        <p:nvSpPr>
          <p:cNvPr id="135" name="IBM Confidential  | Cloud Data &amp; AI"/>
          <p:cNvSpPr txBox="1"/>
          <p:nvPr/>
        </p:nvSpPr>
        <p:spPr>
          <a:xfrm>
            <a:off x="1015379" y="13015366"/>
            <a:ext cx="4337146" cy="204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l" defTabSz="457200">
              <a:lnSpc>
                <a:spcPts val="1600"/>
              </a:lnSpc>
              <a:spcBef>
                <a:spcPts val="0"/>
              </a:spcBef>
              <a:tabLst/>
              <a:defRPr sz="1200" b="1" spc="0">
                <a:solidFill>
                  <a:srgbClr val="C4C4C4"/>
                </a:solidFill>
                <a:latin typeface="IBM Plex Sans"/>
                <a:ea typeface="IBM Plex Sans"/>
                <a:cs typeface="IBM Plex Sans"/>
                <a:sym typeface="IBM Plex Sans"/>
              </a:defRPr>
            </a:lvl1pPr>
          </a:lstStyle>
          <a:p>
            <a:r>
              <a:rPr dirty="0"/>
              <a:t>IBM Confidential  | Cloud Data &amp; AI</a:t>
            </a:r>
          </a:p>
        </p:txBody>
      </p:sp>
      <p:pic>
        <p:nvPicPr>
          <p:cNvPr id="136" name="boat wheel_App Connect Hero Image.png" descr="boat wheel_App Connect Hero Image.pn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17732299" y="6954388"/>
            <a:ext cx="8478185" cy="7919549"/>
          </a:xfrm>
          <a:prstGeom prst="rect">
            <a:avLst/>
          </a:prstGeom>
          <a:ln w="12700">
            <a:miter lim="400000"/>
          </a:ln>
        </p:spPr>
      </p:pic>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tx" preserve="1">
  <p:cSld name="Shield with Aurora">
    <p:bg>
      <p:bgPr>
        <a:solidFill>
          <a:srgbClr val="F2F3F8"/>
        </a:solidFill>
        <a:effectLst/>
      </p:bgPr>
    </p:bg>
    <p:spTree>
      <p:nvGrpSpPr>
        <p:cNvPr id="1" name=""/>
        <p:cNvGrpSpPr/>
        <p:nvPr/>
      </p:nvGrpSpPr>
      <p:grpSpPr>
        <a:xfrm>
          <a:off x="0" y="0"/>
          <a:ext cx="0" cy="0"/>
          <a:chOff x="0" y="0"/>
          <a:chExt cx="0" cy="0"/>
        </a:xfrm>
      </p:grpSpPr>
      <p:pic>
        <p:nvPicPr>
          <p:cNvPr id="1524" name="aurora-cover.png" descr="aurora-cover.png"/>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24384000" cy="13716000"/>
          </a:xfrm>
          <a:prstGeom prst="rect">
            <a:avLst/>
          </a:prstGeom>
          <a:ln w="12700">
            <a:miter lim="400000"/>
          </a:ln>
        </p:spPr>
      </p:pic>
      <p:pic>
        <p:nvPicPr>
          <p:cNvPr id="1568" name="Image" descr="Image"/>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248931" y="4262937"/>
            <a:ext cx="4097870" cy="5139130"/>
          </a:xfrm>
          <a:prstGeom prst="rect">
            <a:avLst/>
          </a:prstGeom>
          <a:ln w="12700">
            <a:miter lim="400000"/>
          </a:ln>
        </p:spPr>
      </p:pic>
      <p:grpSp>
        <p:nvGrpSpPr>
          <p:cNvPr id="48" name="Group 47">
            <a:extLst>
              <a:ext uri="{FF2B5EF4-FFF2-40B4-BE49-F238E27FC236}">
                <a16:creationId xmlns:a16="http://schemas.microsoft.com/office/drawing/2014/main" id="{523224D3-4EDE-CC44-9950-D806AFA2E185}"/>
              </a:ext>
            </a:extLst>
          </p:cNvPr>
          <p:cNvGrpSpPr/>
          <p:nvPr userDrawn="1"/>
        </p:nvGrpSpPr>
        <p:grpSpPr>
          <a:xfrm>
            <a:off x="-563581" y="-576096"/>
            <a:ext cx="25545474" cy="14859072"/>
            <a:chOff x="-211344" y="-216036"/>
            <a:chExt cx="9579553" cy="5572152"/>
          </a:xfrm>
        </p:grpSpPr>
        <p:grpSp>
          <p:nvGrpSpPr>
            <p:cNvPr id="49" name="Group 48">
              <a:extLst>
                <a:ext uri="{FF2B5EF4-FFF2-40B4-BE49-F238E27FC236}">
                  <a16:creationId xmlns:a16="http://schemas.microsoft.com/office/drawing/2014/main" id="{B444C221-9C3D-A54E-9B52-4AA959C4AA7E}"/>
                </a:ext>
              </a:extLst>
            </p:cNvPr>
            <p:cNvGrpSpPr/>
            <p:nvPr userDrawn="1"/>
          </p:nvGrpSpPr>
          <p:grpSpPr>
            <a:xfrm>
              <a:off x="204788" y="-216036"/>
              <a:ext cx="8742222" cy="182880"/>
              <a:chOff x="204788" y="-201168"/>
              <a:chExt cx="8742222" cy="182880"/>
            </a:xfrm>
          </p:grpSpPr>
          <p:cxnSp>
            <p:nvCxnSpPr>
              <p:cNvPr id="82" name="Straight Connector 81">
                <a:extLst>
                  <a:ext uri="{FF2B5EF4-FFF2-40B4-BE49-F238E27FC236}">
                    <a16:creationId xmlns:a16="http://schemas.microsoft.com/office/drawing/2014/main" id="{E008B9A9-59BE-4F4D-BCF8-062C31B1FC4A}"/>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0E4FDD19-D9FE-424A-BCB0-BC17EB8AAFE1}"/>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4D40AF88-C6DC-DD4D-AA40-DF97F84598E9}"/>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76DC3150-F304-4A46-A422-1AC36367FA83}"/>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7D469DFE-9EB4-104F-9774-012FD6DADD38}"/>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7" name="Straight Connector 86">
                <a:extLst>
                  <a:ext uri="{FF2B5EF4-FFF2-40B4-BE49-F238E27FC236}">
                    <a16:creationId xmlns:a16="http://schemas.microsoft.com/office/drawing/2014/main" id="{2A3F253F-6110-544E-AA28-F87E2EE149AB}"/>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438F9FD8-236A-224F-86B4-3C6335A2BAD4}"/>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F03B52E4-10A7-AD41-8BC8-0185E7692E3E}"/>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710DF7D5-EE91-1848-9160-8C481B317C65}"/>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AF851BCD-E79E-9D49-89B1-090000E36310}"/>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2" name="Straight Connector 91">
                <a:extLst>
                  <a:ext uri="{FF2B5EF4-FFF2-40B4-BE49-F238E27FC236}">
                    <a16:creationId xmlns:a16="http://schemas.microsoft.com/office/drawing/2014/main" id="{8F59E3A0-86E2-C345-93EE-922FA30FB2FD}"/>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0" name="Group 49">
              <a:extLst>
                <a:ext uri="{FF2B5EF4-FFF2-40B4-BE49-F238E27FC236}">
                  <a16:creationId xmlns:a16="http://schemas.microsoft.com/office/drawing/2014/main" id="{C6299E62-9608-8D4A-A1DC-9A7FB013FE9F}"/>
                </a:ext>
              </a:extLst>
            </p:cNvPr>
            <p:cNvGrpSpPr/>
            <p:nvPr userDrawn="1"/>
          </p:nvGrpSpPr>
          <p:grpSpPr>
            <a:xfrm>
              <a:off x="204788" y="5173236"/>
              <a:ext cx="8742222" cy="182880"/>
              <a:chOff x="204788" y="-201168"/>
              <a:chExt cx="8742222" cy="182880"/>
            </a:xfrm>
          </p:grpSpPr>
          <p:cxnSp>
            <p:nvCxnSpPr>
              <p:cNvPr id="71" name="Straight Connector 70">
                <a:extLst>
                  <a:ext uri="{FF2B5EF4-FFF2-40B4-BE49-F238E27FC236}">
                    <a16:creationId xmlns:a16="http://schemas.microsoft.com/office/drawing/2014/main" id="{CAB7C2BE-FFB5-014A-AD7E-5F790D1F3B2D}"/>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A8CC8394-2764-0948-8751-14C4044AC402}"/>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7116B836-D3E1-9A4B-B5B0-70697FCDDA18}"/>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B84E4ADD-44D9-DA43-BB96-9E7472B4B001}"/>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D388CB84-2AD5-344B-974C-7DB9C71F907C}"/>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54260EA3-D9CB-C741-AFA3-8588DED20377}"/>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7" name="Straight Connector 76">
                <a:extLst>
                  <a:ext uri="{FF2B5EF4-FFF2-40B4-BE49-F238E27FC236}">
                    <a16:creationId xmlns:a16="http://schemas.microsoft.com/office/drawing/2014/main" id="{63B65C04-0596-0F4C-8334-8026C725DD69}"/>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8" name="Straight Connector 77">
                <a:extLst>
                  <a:ext uri="{FF2B5EF4-FFF2-40B4-BE49-F238E27FC236}">
                    <a16:creationId xmlns:a16="http://schemas.microsoft.com/office/drawing/2014/main" id="{816342FB-4C88-844B-93EE-A310EFE09A80}"/>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814DC040-EFF4-BE45-99A2-559A21A97DF7}"/>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24C7CF0B-2B43-4242-BAE6-46AED3682CBB}"/>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DE478E9E-656F-1E4F-87F6-9120A4BBDF12}"/>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1" name="Group 50">
              <a:extLst>
                <a:ext uri="{FF2B5EF4-FFF2-40B4-BE49-F238E27FC236}">
                  <a16:creationId xmlns:a16="http://schemas.microsoft.com/office/drawing/2014/main" id="{0489EA8B-B0EF-B44C-89E1-E73270ABA4BD}"/>
                </a:ext>
              </a:extLst>
            </p:cNvPr>
            <p:cNvGrpSpPr/>
            <p:nvPr userDrawn="1"/>
          </p:nvGrpSpPr>
          <p:grpSpPr>
            <a:xfrm>
              <a:off x="-211344" y="203195"/>
              <a:ext cx="182881" cy="4740007"/>
              <a:chOff x="-211344" y="203195"/>
              <a:chExt cx="182881" cy="4740007"/>
            </a:xfrm>
          </p:grpSpPr>
          <p:cxnSp>
            <p:nvCxnSpPr>
              <p:cNvPr id="62" name="Straight Connector 61">
                <a:extLst>
                  <a:ext uri="{FF2B5EF4-FFF2-40B4-BE49-F238E27FC236}">
                    <a16:creationId xmlns:a16="http://schemas.microsoft.com/office/drawing/2014/main" id="{34D45B44-3BAC-F943-889B-2A0A314414CD}"/>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2F261ECB-C3D4-524C-9BB1-7A05A995783B}"/>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185D3375-A09A-3A4F-9E85-56F3D06E22E6}"/>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DD5F7618-67A8-044A-93C3-46DEC5A6248F}"/>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E2595BB5-B621-694A-851E-48A3279FCB3E}"/>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0B919AEE-D2FA-DE47-B951-DF2A74A2A10A}"/>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314C1140-E89F-A648-AE72-D4A319A06C7A}"/>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4B105C6A-2804-1745-BBD9-C2BF6C90C93F}"/>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EE1AF501-D636-C947-9193-B92DF341BD22}"/>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52" name="Group 51">
              <a:extLst>
                <a:ext uri="{FF2B5EF4-FFF2-40B4-BE49-F238E27FC236}">
                  <a16:creationId xmlns:a16="http://schemas.microsoft.com/office/drawing/2014/main" id="{AE0B59DA-740E-7540-8064-7971A6D02EFA}"/>
                </a:ext>
              </a:extLst>
            </p:cNvPr>
            <p:cNvGrpSpPr/>
            <p:nvPr userDrawn="1"/>
          </p:nvGrpSpPr>
          <p:grpSpPr>
            <a:xfrm>
              <a:off x="9185328" y="203195"/>
              <a:ext cx="182881" cy="4740007"/>
              <a:chOff x="-211344" y="203195"/>
              <a:chExt cx="182881" cy="4740007"/>
            </a:xfrm>
          </p:grpSpPr>
          <p:cxnSp>
            <p:nvCxnSpPr>
              <p:cNvPr id="53" name="Straight Connector 52">
                <a:extLst>
                  <a:ext uri="{FF2B5EF4-FFF2-40B4-BE49-F238E27FC236}">
                    <a16:creationId xmlns:a16="http://schemas.microsoft.com/office/drawing/2014/main" id="{83C8845A-E0F3-1B48-B661-712CDB5CC24A}"/>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DBECC022-EF2A-394F-826B-3FC3EB1EB81D}"/>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06CC83A2-AEEB-D24C-9043-A491FA9410B5}"/>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FE6DDBB2-70D5-0F49-BA4A-109CBFB9B507}"/>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A67521B5-1BE7-DD4F-89F1-C0BBD6975A61}"/>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AE320FBB-488F-324A-9306-B6B65016C2D3}"/>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8A88D649-87AB-D346-ABD9-13885E09AE0E}"/>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77BB0781-5B9B-D74F-84F1-0E5F6EDE0A25}"/>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F9571080-0B6E-2F48-9813-C79962891238}"/>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61691633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Questions - Dark Background">
    <p:spTree>
      <p:nvGrpSpPr>
        <p:cNvPr id="1" name=""/>
        <p:cNvGrpSpPr/>
        <p:nvPr/>
      </p:nvGrpSpPr>
      <p:grpSpPr>
        <a:xfrm>
          <a:off x="0" y="0"/>
          <a:ext cx="0" cy="0"/>
          <a:chOff x="0" y="0"/>
          <a:chExt cx="0" cy="0"/>
        </a:xfrm>
      </p:grpSpPr>
      <p:pic>
        <p:nvPicPr>
          <p:cNvPr id="1576" name="aurora-cover.png" descr="aurora-cover.png"/>
          <p:cNvPicPr>
            <a:picLocks/>
          </p:cNvPicPr>
          <p:nvPr/>
        </p:nvPicPr>
        <p:blipFill>
          <a:blip r:embed="rId2"/>
          <a:stretch>
            <a:fillRect/>
          </a:stretch>
        </p:blipFill>
        <p:spPr>
          <a:xfrm>
            <a:off x="0" y="3"/>
            <a:ext cx="24384000" cy="8934894"/>
          </a:xfrm>
          <a:prstGeom prst="rect">
            <a:avLst/>
          </a:prstGeom>
          <a:ln w="12700">
            <a:miter lim="400000"/>
          </a:ln>
        </p:spPr>
      </p:pic>
      <p:sp>
        <p:nvSpPr>
          <p:cNvPr id="2" name="Title 1">
            <a:extLst>
              <a:ext uri="{FF2B5EF4-FFF2-40B4-BE49-F238E27FC236}">
                <a16:creationId xmlns:a16="http://schemas.microsoft.com/office/drawing/2014/main" id="{C3B35272-6066-6340-AB7B-F70639DF03DD}"/>
              </a:ext>
            </a:extLst>
          </p:cNvPr>
          <p:cNvSpPr>
            <a:spLocks noGrp="1"/>
          </p:cNvSpPr>
          <p:nvPr>
            <p:ph type="title" hasCustomPrompt="1"/>
          </p:nvPr>
        </p:nvSpPr>
        <p:spPr>
          <a:xfrm>
            <a:off x="476756" y="450211"/>
            <a:ext cx="11190312" cy="11171442"/>
          </a:xfrm>
        </p:spPr>
        <p:txBody>
          <a:bodyPr/>
          <a:lstStyle/>
          <a:p>
            <a:r>
              <a:rPr lang="en-US" dirty="0"/>
              <a:t>Questions?</a:t>
            </a:r>
          </a:p>
        </p:txBody>
      </p:sp>
      <p:grpSp>
        <p:nvGrpSpPr>
          <p:cNvPr id="8" name="Group 7">
            <a:extLst>
              <a:ext uri="{FF2B5EF4-FFF2-40B4-BE49-F238E27FC236}">
                <a16:creationId xmlns:a16="http://schemas.microsoft.com/office/drawing/2014/main" id="{114A6B05-85DA-0542-A575-C897B5707A6B}"/>
              </a:ext>
            </a:extLst>
          </p:cNvPr>
          <p:cNvGrpSpPr/>
          <p:nvPr userDrawn="1"/>
        </p:nvGrpSpPr>
        <p:grpSpPr>
          <a:xfrm>
            <a:off x="-563581" y="-576096"/>
            <a:ext cx="25545474" cy="14859072"/>
            <a:chOff x="-211344" y="-216036"/>
            <a:chExt cx="9579553" cy="5572152"/>
          </a:xfrm>
        </p:grpSpPr>
        <p:grpSp>
          <p:nvGrpSpPr>
            <p:cNvPr id="9" name="Group 8">
              <a:extLst>
                <a:ext uri="{FF2B5EF4-FFF2-40B4-BE49-F238E27FC236}">
                  <a16:creationId xmlns:a16="http://schemas.microsoft.com/office/drawing/2014/main" id="{F8F1B888-8FFB-6A4A-8841-206A392D3A35}"/>
                </a:ext>
              </a:extLst>
            </p:cNvPr>
            <p:cNvGrpSpPr/>
            <p:nvPr userDrawn="1"/>
          </p:nvGrpSpPr>
          <p:grpSpPr>
            <a:xfrm>
              <a:off x="204788" y="-216036"/>
              <a:ext cx="8742222" cy="182880"/>
              <a:chOff x="204788" y="-201168"/>
              <a:chExt cx="8742222" cy="182880"/>
            </a:xfrm>
          </p:grpSpPr>
          <p:cxnSp>
            <p:nvCxnSpPr>
              <p:cNvPr id="42" name="Straight Connector 41">
                <a:extLst>
                  <a:ext uri="{FF2B5EF4-FFF2-40B4-BE49-F238E27FC236}">
                    <a16:creationId xmlns:a16="http://schemas.microsoft.com/office/drawing/2014/main" id="{15637591-EF88-5A45-9D8B-F28A46582A74}"/>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05D2F67C-04A8-5E4B-96DE-3050C649E457}"/>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0F23FC27-79C6-5342-8965-A84C0750CBCD}"/>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77A898E3-BBC9-7447-AA45-5F1F30CF921E}"/>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99670EBA-FCAA-554E-887C-899B69C43745}"/>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D67990CD-7B88-5245-B400-CBF50EA786B9}"/>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EB7678F8-D301-E44F-B3AE-9F3C29C0B9AB}"/>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8E3451E3-D5E6-FC48-B543-826F04FBE571}"/>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8D46DE2B-8814-8B4A-8EBC-92E18E829C7C}"/>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7234E86E-B4DE-014D-B52D-6AF12528CE12}"/>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F3BBF6F3-4C55-3143-92B8-3F4A8F75782E}"/>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ECBAFB42-AFFD-B947-9E82-408D2D561358}"/>
                </a:ext>
              </a:extLst>
            </p:cNvPr>
            <p:cNvGrpSpPr/>
            <p:nvPr userDrawn="1"/>
          </p:nvGrpSpPr>
          <p:grpSpPr>
            <a:xfrm>
              <a:off x="204788" y="5173236"/>
              <a:ext cx="8742222" cy="182880"/>
              <a:chOff x="204788" y="-201168"/>
              <a:chExt cx="8742222" cy="182880"/>
            </a:xfrm>
          </p:grpSpPr>
          <p:cxnSp>
            <p:nvCxnSpPr>
              <p:cNvPr id="31" name="Straight Connector 30">
                <a:extLst>
                  <a:ext uri="{FF2B5EF4-FFF2-40B4-BE49-F238E27FC236}">
                    <a16:creationId xmlns:a16="http://schemas.microsoft.com/office/drawing/2014/main" id="{D60D4D5B-88F0-D640-8EA8-1D8359B6004E}"/>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E5C1086B-7006-5A46-A57B-07C9BB7807D5}"/>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CAB8D0BF-C5AE-8442-B5EA-7143F389D5E1}"/>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B01C2BB3-EE56-AA48-BE0E-905D28A9AEE1}"/>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A1F5B503-1608-6747-891B-8509F9A0AF52}"/>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84F67ED7-DBCA-0548-A9DF-AF3524F2C977}"/>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811B51A8-DBF7-FD4A-8EAE-9D4C28274E86}"/>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269C3044-6ED0-6B49-892B-5FE81047719E}"/>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58449DC4-0C07-1844-B794-8581E656BBE7}"/>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1A4E7C13-9835-874F-BB2D-11A6530A09B3}"/>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F1DEE128-81FC-784F-8239-6EDE4070A99F}"/>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FE09CEE5-896C-7F42-825C-D332853C3DEF}"/>
                </a:ext>
              </a:extLst>
            </p:cNvPr>
            <p:cNvGrpSpPr/>
            <p:nvPr userDrawn="1"/>
          </p:nvGrpSpPr>
          <p:grpSpPr>
            <a:xfrm>
              <a:off x="-211344" y="203195"/>
              <a:ext cx="182881" cy="4740007"/>
              <a:chOff x="-211344" y="203195"/>
              <a:chExt cx="182881" cy="4740007"/>
            </a:xfrm>
          </p:grpSpPr>
          <p:cxnSp>
            <p:nvCxnSpPr>
              <p:cNvPr id="22" name="Straight Connector 21">
                <a:extLst>
                  <a:ext uri="{FF2B5EF4-FFF2-40B4-BE49-F238E27FC236}">
                    <a16:creationId xmlns:a16="http://schemas.microsoft.com/office/drawing/2014/main" id="{B189A5E9-75A6-1746-A01B-DC472480700C}"/>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DFD9DC1F-3102-DA4C-8EBC-706919FFB22F}"/>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263138B-9430-6647-9D61-F1F267A96A8A}"/>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02C3B78C-105C-E74C-926D-F5D996CD1E91}"/>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BE1E70DF-EDEB-AF44-87A3-DB6C7BDCCC1B}"/>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60F89ED9-274C-4C40-B180-698204766C57}"/>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38B480E7-8A7A-D640-9E96-2B4C674E4328}"/>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D7A27728-9AD6-DC4B-98CB-E3D58EFFF097}"/>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259FE330-43DB-EB44-A329-D5A3AFF7D2E4}"/>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593562B5-4A21-7E42-A6A4-C55952574631}"/>
                </a:ext>
              </a:extLst>
            </p:cNvPr>
            <p:cNvGrpSpPr/>
            <p:nvPr userDrawn="1"/>
          </p:nvGrpSpPr>
          <p:grpSpPr>
            <a:xfrm>
              <a:off x="9185328" y="203195"/>
              <a:ext cx="182881" cy="4740007"/>
              <a:chOff x="-211344" y="203195"/>
              <a:chExt cx="182881" cy="4740007"/>
            </a:xfrm>
          </p:grpSpPr>
          <p:cxnSp>
            <p:nvCxnSpPr>
              <p:cNvPr id="13" name="Straight Connector 12">
                <a:extLst>
                  <a:ext uri="{FF2B5EF4-FFF2-40B4-BE49-F238E27FC236}">
                    <a16:creationId xmlns:a16="http://schemas.microsoft.com/office/drawing/2014/main" id="{10703018-F63B-A045-8796-0D455FAF09C1}"/>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24CBBD4F-13B8-7541-8C20-EE902D80D49A}"/>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2E4C7FDA-1F33-AD42-A54C-C0B72E946757}"/>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1D221A0-35B5-6B4B-B981-5C8ACA2E82A1}"/>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578B3721-9C00-AC4D-8BA4-C499542BD04A}"/>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BF5C27A9-85F1-274E-980C-B411853C01DC}"/>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0229BC29-99CF-A34C-8680-05D73D3041B8}"/>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33AA0265-CF4D-FA44-A607-2BFFE1E421B3}"/>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3F76AE9D-E102-0744-BB0F-C3FE97D38637}"/>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pic>
        <p:nvPicPr>
          <p:cNvPr id="53" name="Picture 8" descr="Picture 8">
            <a:extLst>
              <a:ext uri="{FF2B5EF4-FFF2-40B4-BE49-F238E27FC236}">
                <a16:creationId xmlns:a16="http://schemas.microsoft.com/office/drawing/2014/main" id="{F6924337-81C0-0745-85E7-1F284CBEEED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2490" y="12340920"/>
            <a:ext cx="4242816" cy="1340080"/>
          </a:xfrm>
          <a:prstGeom prst="rect">
            <a:avLst/>
          </a:prstGeom>
          <a:ln w="12700">
            <a:miter lim="400000"/>
          </a:ln>
        </p:spPr>
      </p:pic>
      <p:pic>
        <p:nvPicPr>
          <p:cNvPr id="54" name="Picture 6" descr="Picture 6">
            <a:extLst>
              <a:ext uri="{FF2B5EF4-FFF2-40B4-BE49-F238E27FC236}">
                <a16:creationId xmlns:a16="http://schemas.microsoft.com/office/drawing/2014/main" id="{D3B2C474-B2B5-F24E-B41A-DC1F8352F470}"/>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2924008" y="12814888"/>
            <a:ext cx="926592" cy="367360"/>
          </a:xfrm>
          <a:prstGeom prst="rect">
            <a:avLst/>
          </a:prstGeom>
          <a:ln w="12700">
            <a:miter lim="400000"/>
          </a:ln>
        </p:spPr>
      </p:pic>
    </p:spTree>
    <p:extLst>
      <p:ext uri="{BB962C8B-B14F-4D97-AF65-F5344CB8AC3E}">
        <p14:creationId xmlns:p14="http://schemas.microsoft.com/office/powerpoint/2010/main" val="176740776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Questions - Light Background">
    <p:bg>
      <p:bgPr>
        <a:solidFill>
          <a:srgbClr val="F2F3F8"/>
        </a:solidFill>
        <a:effectLst/>
      </p:bgPr>
    </p:bg>
    <p:spTree>
      <p:nvGrpSpPr>
        <p:cNvPr id="1" name=""/>
        <p:cNvGrpSpPr/>
        <p:nvPr/>
      </p:nvGrpSpPr>
      <p:grpSpPr>
        <a:xfrm>
          <a:off x="0" y="0"/>
          <a:ext cx="0" cy="0"/>
          <a:chOff x="0" y="0"/>
          <a:chExt cx="0" cy="0"/>
        </a:xfrm>
      </p:grpSpPr>
      <p:pic>
        <p:nvPicPr>
          <p:cNvPr id="1588" name="Picture 9" descr="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9457" y="12338302"/>
            <a:ext cx="4246102" cy="1341120"/>
          </a:xfrm>
          <a:prstGeom prst="rect">
            <a:avLst/>
          </a:prstGeom>
          <a:ln w="12700">
            <a:miter lim="400000"/>
          </a:ln>
        </p:spPr>
      </p:pic>
      <p:sp>
        <p:nvSpPr>
          <p:cNvPr id="2" name="Title 1">
            <a:extLst>
              <a:ext uri="{FF2B5EF4-FFF2-40B4-BE49-F238E27FC236}">
                <a16:creationId xmlns:a16="http://schemas.microsoft.com/office/drawing/2014/main" id="{3C3E1F27-C40A-174F-A5E9-A43A2BB08C10}"/>
              </a:ext>
            </a:extLst>
          </p:cNvPr>
          <p:cNvSpPr>
            <a:spLocks noGrp="1"/>
          </p:cNvSpPr>
          <p:nvPr>
            <p:ph type="title" hasCustomPrompt="1"/>
          </p:nvPr>
        </p:nvSpPr>
        <p:spPr>
          <a:xfrm>
            <a:off x="476756" y="450211"/>
            <a:ext cx="11190312" cy="11171442"/>
          </a:xfrm>
        </p:spPr>
        <p:txBody>
          <a:bodyPr/>
          <a:lstStyle>
            <a:lvl1pPr>
              <a:defRPr>
                <a:solidFill>
                  <a:schemeClr val="tx1"/>
                </a:solidFill>
                <a:latin typeface="+mn-lt"/>
              </a:defRPr>
            </a:lvl1pPr>
          </a:lstStyle>
          <a:p>
            <a:r>
              <a:rPr lang="en-US" dirty="0"/>
              <a:t>Questions?</a:t>
            </a:r>
          </a:p>
        </p:txBody>
      </p:sp>
      <p:pic>
        <p:nvPicPr>
          <p:cNvPr id="7" name="Picture 6">
            <a:extLst>
              <a:ext uri="{FF2B5EF4-FFF2-40B4-BE49-F238E27FC236}">
                <a16:creationId xmlns:a16="http://schemas.microsoft.com/office/drawing/2014/main" id="{F21EEE6F-8C20-B540-B823-554279DD6567}"/>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22932102" y="12816782"/>
            <a:ext cx="926592" cy="369704"/>
          </a:xfrm>
          <a:prstGeom prst="rect">
            <a:avLst/>
          </a:prstGeom>
          <a:ln w="12700">
            <a:miter lim="400000"/>
          </a:ln>
        </p:spPr>
      </p:pic>
      <p:grpSp>
        <p:nvGrpSpPr>
          <p:cNvPr id="8" name="Group 7">
            <a:extLst>
              <a:ext uri="{FF2B5EF4-FFF2-40B4-BE49-F238E27FC236}">
                <a16:creationId xmlns:a16="http://schemas.microsoft.com/office/drawing/2014/main" id="{209A237E-2553-8D43-A510-261280E39F28}"/>
              </a:ext>
            </a:extLst>
          </p:cNvPr>
          <p:cNvGrpSpPr/>
          <p:nvPr userDrawn="1"/>
        </p:nvGrpSpPr>
        <p:grpSpPr>
          <a:xfrm>
            <a:off x="-563581" y="-576096"/>
            <a:ext cx="25545474" cy="14859072"/>
            <a:chOff x="-211344" y="-216036"/>
            <a:chExt cx="9579553" cy="5572152"/>
          </a:xfrm>
        </p:grpSpPr>
        <p:grpSp>
          <p:nvGrpSpPr>
            <p:cNvPr id="9" name="Group 8">
              <a:extLst>
                <a:ext uri="{FF2B5EF4-FFF2-40B4-BE49-F238E27FC236}">
                  <a16:creationId xmlns:a16="http://schemas.microsoft.com/office/drawing/2014/main" id="{5EA30BFA-0E1B-9945-991C-8E150A81F216}"/>
                </a:ext>
              </a:extLst>
            </p:cNvPr>
            <p:cNvGrpSpPr/>
            <p:nvPr userDrawn="1"/>
          </p:nvGrpSpPr>
          <p:grpSpPr>
            <a:xfrm>
              <a:off x="204788" y="-216036"/>
              <a:ext cx="8742222" cy="182880"/>
              <a:chOff x="204788" y="-201168"/>
              <a:chExt cx="8742222" cy="182880"/>
            </a:xfrm>
          </p:grpSpPr>
          <p:cxnSp>
            <p:nvCxnSpPr>
              <p:cNvPr id="42" name="Straight Connector 41">
                <a:extLst>
                  <a:ext uri="{FF2B5EF4-FFF2-40B4-BE49-F238E27FC236}">
                    <a16:creationId xmlns:a16="http://schemas.microsoft.com/office/drawing/2014/main" id="{2F2C4AE7-18C1-974B-BBCF-70DBAED19BA0}"/>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6A0E7C6C-FB79-0449-BF25-E4E854A2014B}"/>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93C0258C-B52B-1C4B-83E7-51EE829DD690}"/>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C18ACBE0-D230-9241-9AE6-31CD46B75462}"/>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3827398E-4F15-2948-A8E9-BA90D1637CB0}"/>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F2520DA2-D0CC-9841-9634-87A83739C23D}"/>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67E64CB0-A3B3-7148-9C0D-83159BF0CBCD}"/>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A2419620-C9B8-844F-8B2E-0CBE0A1CCE0A}"/>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D1D5360E-885F-BB4E-974B-574F5F4CD154}"/>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F0F9E21E-3B57-5A4B-B030-9E9A15F6E932}"/>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1FFBA8E9-6BDC-8A43-AA71-4AA84C16C568}"/>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AC3E0A61-3ADE-144C-8EE7-F467C4DCADC5}"/>
                </a:ext>
              </a:extLst>
            </p:cNvPr>
            <p:cNvGrpSpPr/>
            <p:nvPr userDrawn="1"/>
          </p:nvGrpSpPr>
          <p:grpSpPr>
            <a:xfrm>
              <a:off x="204788" y="5173236"/>
              <a:ext cx="8742222" cy="182880"/>
              <a:chOff x="204788" y="-201168"/>
              <a:chExt cx="8742222" cy="182880"/>
            </a:xfrm>
          </p:grpSpPr>
          <p:cxnSp>
            <p:nvCxnSpPr>
              <p:cNvPr id="31" name="Straight Connector 30">
                <a:extLst>
                  <a:ext uri="{FF2B5EF4-FFF2-40B4-BE49-F238E27FC236}">
                    <a16:creationId xmlns:a16="http://schemas.microsoft.com/office/drawing/2014/main" id="{7D468668-C45B-BA46-8832-4F0BA46099F6}"/>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28457485-6F72-7742-861C-C74DF3D5B3EB}"/>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836FD8A4-300D-F945-A671-E2A7644A6500}"/>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9208A5EE-E905-DD4B-876E-C9E19423F6DB}"/>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940982F3-89F6-CF4B-83B9-F4579021308B}"/>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2E51B42D-A4F2-6F4F-BFC3-E0E15DEC6FDE}"/>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4F4A65B8-B19C-7A46-87FA-BDAFD163A1DD}"/>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ED2DF002-A7E3-164C-B4AA-259CEA06B848}"/>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72EB1141-E214-3F47-B876-3D560435B632}"/>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A28E9766-B510-4040-BF1B-50A910DFF9FB}"/>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AEF66863-2E12-F847-AB6B-D3CBBEB42E53}"/>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068F1BFD-17B4-4749-8103-DEDF6EEAE251}"/>
                </a:ext>
              </a:extLst>
            </p:cNvPr>
            <p:cNvGrpSpPr/>
            <p:nvPr userDrawn="1"/>
          </p:nvGrpSpPr>
          <p:grpSpPr>
            <a:xfrm>
              <a:off x="-211344" y="203195"/>
              <a:ext cx="182881" cy="4740007"/>
              <a:chOff x="-211344" y="203195"/>
              <a:chExt cx="182881" cy="4740007"/>
            </a:xfrm>
          </p:grpSpPr>
          <p:cxnSp>
            <p:nvCxnSpPr>
              <p:cNvPr id="22" name="Straight Connector 21">
                <a:extLst>
                  <a:ext uri="{FF2B5EF4-FFF2-40B4-BE49-F238E27FC236}">
                    <a16:creationId xmlns:a16="http://schemas.microsoft.com/office/drawing/2014/main" id="{4E5F3412-6770-5A47-9262-F3023EF03897}"/>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1E2BA4F8-7A29-254F-8876-7D82A6516F30}"/>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A6E7F812-C527-0E4B-A4DE-E748D4F592CC}"/>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755A7E62-B040-E24F-A96D-363F6B310988}"/>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C002372B-2952-D94B-990E-B9E8AEE671ED}"/>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25D6418E-C022-D14F-AC49-D31C39878DA2}"/>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C93D744E-688E-E94A-9B89-B557C9EB47FC}"/>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AA1AED25-5F87-9945-9095-9F4351C2ABDF}"/>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FE2A519E-5361-5340-8817-349E2A32D025}"/>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5852CC9C-C565-8C47-B7D6-6D10306351BD}"/>
                </a:ext>
              </a:extLst>
            </p:cNvPr>
            <p:cNvGrpSpPr/>
            <p:nvPr userDrawn="1"/>
          </p:nvGrpSpPr>
          <p:grpSpPr>
            <a:xfrm>
              <a:off x="9185328" y="203195"/>
              <a:ext cx="182881" cy="4740007"/>
              <a:chOff x="-211344" y="203195"/>
              <a:chExt cx="182881" cy="4740007"/>
            </a:xfrm>
          </p:grpSpPr>
          <p:cxnSp>
            <p:nvCxnSpPr>
              <p:cNvPr id="13" name="Straight Connector 12">
                <a:extLst>
                  <a:ext uri="{FF2B5EF4-FFF2-40B4-BE49-F238E27FC236}">
                    <a16:creationId xmlns:a16="http://schemas.microsoft.com/office/drawing/2014/main" id="{55331D3E-06CB-9949-ADF0-0A0745ACCC1C}"/>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1648F766-47D3-2046-A85F-DD0AC31D825F}"/>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13FCFCBD-C840-8740-8FF9-9672BF8A56AB}"/>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8B6E45AB-8786-E043-80AC-3EDE4859C94F}"/>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A44BEC5D-867D-3448-87C8-B4851C6BC0AA}"/>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141E40F8-89D6-9C43-A5FB-204751F2B1DC}"/>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CEF5FE2F-E05B-F74B-8D04-400493507D25}"/>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AD7094DB-E3EE-ED46-A165-2BA078CF546A}"/>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8BD2D2F0-F083-8946-A3BB-E5E8C7742CFB}"/>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14861101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Thank you - Black Bkgd - mandatory slide">
    <p:spTree>
      <p:nvGrpSpPr>
        <p:cNvPr id="1" name=""/>
        <p:cNvGrpSpPr/>
        <p:nvPr/>
      </p:nvGrpSpPr>
      <p:grpSpPr>
        <a:xfrm>
          <a:off x="0" y="0"/>
          <a:ext cx="0" cy="0"/>
          <a:chOff x="0" y="0"/>
          <a:chExt cx="0" cy="0"/>
        </a:xfrm>
      </p:grpSpPr>
      <p:sp>
        <p:nvSpPr>
          <p:cNvPr id="1597" name="Text Placeholder 4"/>
          <p:cNvSpPr txBox="1"/>
          <p:nvPr/>
        </p:nvSpPr>
        <p:spPr>
          <a:xfrm>
            <a:off x="12725400" y="3666066"/>
            <a:ext cx="10972800" cy="29374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spcBef>
                <a:spcPts val="2934"/>
              </a:spcBef>
              <a:defRPr sz="600">
                <a:solidFill>
                  <a:srgbClr val="868D95"/>
                </a:solidFill>
              </a:defRPr>
            </a:pPr>
            <a:r>
              <a:rPr sz="1600" dirty="0">
                <a:solidFill>
                  <a:srgbClr val="868D95"/>
                </a:solidFill>
              </a:rPr>
              <a:t>© Copyright IBM Corporation 20</a:t>
            </a:r>
            <a:r>
              <a:rPr lang="en-US" sz="1600" dirty="0">
                <a:solidFill>
                  <a:srgbClr val="868D95"/>
                </a:solidFill>
              </a:rPr>
              <a:t>20</a:t>
            </a:r>
            <a:r>
              <a:rPr sz="1600" dirty="0">
                <a:solidFill>
                  <a:srgbClr val="868D95"/>
                </a:solidFill>
              </a:rPr>
              <a:t>.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 only goals and objectives.</a:t>
            </a:r>
            <a:r>
              <a:rPr lang="en-US" sz="1600" dirty="0">
                <a:solidFill>
                  <a:srgbClr val="868D95"/>
                </a:solidFill>
              </a:rPr>
              <a:t> </a:t>
            </a:r>
            <a:r>
              <a:rPr sz="1600" dirty="0">
                <a:solidFill>
                  <a:srgbClr val="868D95"/>
                </a:solidFill>
              </a:rPr>
              <a:t>IBM, the IBM logo, and other IBM products and services are trademarks of the International Business Machines Corporation, in the United States, other countries or both. Other company, product, or service names may be trademarks or service marks of others.</a:t>
            </a:r>
            <a:endParaRPr sz="2400" dirty="0">
              <a:solidFill>
                <a:srgbClr val="868D95"/>
              </a:solidFill>
            </a:endParaRPr>
          </a:p>
          <a:p>
            <a:pPr>
              <a:spcBef>
                <a:spcPts val="2934"/>
              </a:spcBef>
              <a:defRPr sz="600">
                <a:solidFill>
                  <a:srgbClr val="868D95"/>
                </a:solidFill>
              </a:defRPr>
            </a:pPr>
            <a:r>
              <a:rPr sz="1600" dirty="0">
                <a:solidFill>
                  <a:srgbClr val="868D95"/>
                </a:solidFill>
              </a:rPr>
              <a:t>Statement of Good Security Practices: IT system security involves protecting systems and information through prevention, detection and response to improper access from within and outside your enterprise. Improper access can result in information being altered, destroyed, misappropriated or misused or can result in damage to or misuse of your systems, including for use in attacks on others. No IT system or product</a:t>
            </a:r>
            <a:r>
              <a:rPr lang="en-US" sz="1600" dirty="0">
                <a:solidFill>
                  <a:srgbClr val="868D95"/>
                </a:solidFill>
              </a:rPr>
              <a:t> </a:t>
            </a:r>
            <a:r>
              <a:rPr sz="1600" dirty="0">
                <a:solidFill>
                  <a:srgbClr val="868D95"/>
                </a:solidFill>
              </a:rPr>
              <a:t>should be considered completely secure and no single product, service or security measure can be completely effective in preventing improper use or access. IBM systems, products and services are designed to be part of a lawful, comprehensive security approach, which will necessarily involve additional operational procedures, and may require other systems, products or services to be most effective. IBM does not warrant that any systems, products or services are immune from, or will make your enterprise immune from, the malicious or illegal conduct of any party.</a:t>
            </a:r>
          </a:p>
        </p:txBody>
      </p:sp>
      <p:sp>
        <p:nvSpPr>
          <p:cNvPr id="2" name="Title 1">
            <a:extLst>
              <a:ext uri="{FF2B5EF4-FFF2-40B4-BE49-F238E27FC236}">
                <a16:creationId xmlns:a16="http://schemas.microsoft.com/office/drawing/2014/main" id="{0D3F05B3-2872-7B47-AA07-8F996B4C92A7}"/>
              </a:ext>
            </a:extLst>
          </p:cNvPr>
          <p:cNvSpPr>
            <a:spLocks noGrp="1"/>
          </p:cNvSpPr>
          <p:nvPr>
            <p:ph type="title" hasCustomPrompt="1"/>
          </p:nvPr>
        </p:nvSpPr>
        <p:spPr>
          <a:xfrm>
            <a:off x="471765" y="447381"/>
            <a:ext cx="11157458" cy="1674926"/>
          </a:xfrm>
        </p:spPr>
        <p:txBody>
          <a:bodyPr/>
          <a:lstStyle>
            <a:lvl1pPr>
              <a:defRPr>
                <a:latin typeface="+mn-lt"/>
              </a:defRPr>
            </a:lvl1pPr>
          </a:lstStyle>
          <a:p>
            <a:r>
              <a:rPr lang="en-US" dirty="0"/>
              <a:t>Thank you</a:t>
            </a:r>
          </a:p>
        </p:txBody>
      </p:sp>
      <p:grpSp>
        <p:nvGrpSpPr>
          <p:cNvPr id="9" name="Group 8">
            <a:extLst>
              <a:ext uri="{FF2B5EF4-FFF2-40B4-BE49-F238E27FC236}">
                <a16:creationId xmlns:a16="http://schemas.microsoft.com/office/drawing/2014/main" id="{9682220B-A7EC-EF41-83B7-CB9673C8649B}"/>
              </a:ext>
            </a:extLst>
          </p:cNvPr>
          <p:cNvGrpSpPr/>
          <p:nvPr userDrawn="1"/>
        </p:nvGrpSpPr>
        <p:grpSpPr>
          <a:xfrm>
            <a:off x="-563581" y="-576096"/>
            <a:ext cx="25545474" cy="14859072"/>
            <a:chOff x="-211344" y="-216036"/>
            <a:chExt cx="9579553" cy="5572152"/>
          </a:xfrm>
        </p:grpSpPr>
        <p:grpSp>
          <p:nvGrpSpPr>
            <p:cNvPr id="10" name="Group 9">
              <a:extLst>
                <a:ext uri="{FF2B5EF4-FFF2-40B4-BE49-F238E27FC236}">
                  <a16:creationId xmlns:a16="http://schemas.microsoft.com/office/drawing/2014/main" id="{7DA099BC-68DF-6649-B01B-F1134EE05EBA}"/>
                </a:ext>
              </a:extLst>
            </p:cNvPr>
            <p:cNvGrpSpPr/>
            <p:nvPr userDrawn="1"/>
          </p:nvGrpSpPr>
          <p:grpSpPr>
            <a:xfrm>
              <a:off x="204788" y="-216036"/>
              <a:ext cx="8742222" cy="182880"/>
              <a:chOff x="204788" y="-201168"/>
              <a:chExt cx="8742222" cy="182880"/>
            </a:xfrm>
          </p:grpSpPr>
          <p:cxnSp>
            <p:nvCxnSpPr>
              <p:cNvPr id="43" name="Straight Connector 42">
                <a:extLst>
                  <a:ext uri="{FF2B5EF4-FFF2-40B4-BE49-F238E27FC236}">
                    <a16:creationId xmlns:a16="http://schemas.microsoft.com/office/drawing/2014/main" id="{2724AEB9-4F3E-2C44-B999-A2EBE6BA2DC9}"/>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3B9F2D08-9E00-864A-9236-48D30452B019}"/>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0D12F267-9D1A-FA4D-A841-043BCFD5533B}"/>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A7850D13-EFE4-BF4B-8AB4-F119CFEA909D}"/>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CFF24CDF-95CF-BB45-AEE0-AB9EC507AF75}"/>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847F5D95-17DF-E342-97EA-81A912551802}"/>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0B637463-804A-9F4B-8FCE-DE70A49499B8}"/>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81107AD4-1605-2240-96BB-C20353BEA5C2}"/>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910AAA16-A849-114C-BEF5-F71C6469373C}"/>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40186EDD-C167-BE4D-B4B9-C46A88761CC0}"/>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86D2B7E2-EB86-1147-A219-C5F5FF59C1E4}"/>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35EC0C2E-B1D0-0F4E-90DF-19408F83713E}"/>
                </a:ext>
              </a:extLst>
            </p:cNvPr>
            <p:cNvGrpSpPr/>
            <p:nvPr userDrawn="1"/>
          </p:nvGrpSpPr>
          <p:grpSpPr>
            <a:xfrm>
              <a:off x="204788" y="5173236"/>
              <a:ext cx="8742222" cy="182880"/>
              <a:chOff x="204788" y="-201168"/>
              <a:chExt cx="8742222" cy="182880"/>
            </a:xfrm>
          </p:grpSpPr>
          <p:cxnSp>
            <p:nvCxnSpPr>
              <p:cNvPr id="32" name="Straight Connector 31">
                <a:extLst>
                  <a:ext uri="{FF2B5EF4-FFF2-40B4-BE49-F238E27FC236}">
                    <a16:creationId xmlns:a16="http://schemas.microsoft.com/office/drawing/2014/main" id="{F49CCCD9-A083-7D40-98FD-B6B1FE12FE35}"/>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87210014-E625-B048-9805-43E2EC64AD6E}"/>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32B53C5B-7B21-A04A-9A88-D972046DB372}"/>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2B5BF24D-F4A7-7842-874E-68CD6896C111}"/>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83BA9288-E327-4A49-B2A7-0865CBC1DF8B}"/>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12F8F212-557B-474F-87BD-2477D5C61A2A}"/>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12F96B29-E797-8F46-929F-CD782704AC52}"/>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05265413-2FE1-CE4D-8593-BF0727C5A7C9}"/>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BB8CE831-A7D4-D54D-8759-D3CE63611501}"/>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B7215901-249A-1C40-B500-232AB2AC3B68}"/>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B86E4438-E757-AA4F-9A01-2449CD323C60}"/>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6C85C829-1DBA-6F4B-9041-72CDAEB80F06}"/>
                </a:ext>
              </a:extLst>
            </p:cNvPr>
            <p:cNvGrpSpPr/>
            <p:nvPr userDrawn="1"/>
          </p:nvGrpSpPr>
          <p:grpSpPr>
            <a:xfrm>
              <a:off x="-211344" y="203195"/>
              <a:ext cx="182881" cy="4740007"/>
              <a:chOff x="-211344" y="203195"/>
              <a:chExt cx="182881" cy="4740007"/>
            </a:xfrm>
          </p:grpSpPr>
          <p:cxnSp>
            <p:nvCxnSpPr>
              <p:cNvPr id="23" name="Straight Connector 22">
                <a:extLst>
                  <a:ext uri="{FF2B5EF4-FFF2-40B4-BE49-F238E27FC236}">
                    <a16:creationId xmlns:a16="http://schemas.microsoft.com/office/drawing/2014/main" id="{23109D52-3238-F94D-B2A4-A28A386413B7}"/>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88634C4C-EBAE-3C42-94B0-5C682D67B3FD}"/>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11847BD4-9FAA-2C48-9FBA-96FDBBE21643}"/>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320CCAEF-4FCA-6F48-B607-CC7831B8C3D9}"/>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C6C4207A-1F01-F240-A184-B4620CFA99F7}"/>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69E6F37-0360-F348-BF8C-3FC6C8450FBF}"/>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D941637D-7A8A-AC4A-8B20-4CFF29B62CA5}"/>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28C0720A-783E-0E41-9612-BBF095AEC049}"/>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60B4B641-8AC2-0A4D-94EC-0B93C469D4BD}"/>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074ADBC3-23D9-274E-8EC9-A23C0F9F702B}"/>
                </a:ext>
              </a:extLst>
            </p:cNvPr>
            <p:cNvGrpSpPr/>
            <p:nvPr userDrawn="1"/>
          </p:nvGrpSpPr>
          <p:grpSpPr>
            <a:xfrm>
              <a:off x="9185328" y="203195"/>
              <a:ext cx="182881" cy="4740007"/>
              <a:chOff x="-211344" y="203195"/>
              <a:chExt cx="182881" cy="4740007"/>
            </a:xfrm>
          </p:grpSpPr>
          <p:cxnSp>
            <p:nvCxnSpPr>
              <p:cNvPr id="14" name="Straight Connector 13">
                <a:extLst>
                  <a:ext uri="{FF2B5EF4-FFF2-40B4-BE49-F238E27FC236}">
                    <a16:creationId xmlns:a16="http://schemas.microsoft.com/office/drawing/2014/main" id="{4B248514-85C7-2347-B3C7-2F1E46E91022}"/>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094EB772-7A88-9C43-BF7A-B26C3E1FD7C9}"/>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891901FA-AEDA-4242-BC00-3764381FE17B}"/>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423CC132-D516-A24F-97BD-03B748B8236D}"/>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8D2B0BA-68E3-134B-8EBF-73015775E06A}"/>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D14FAE80-220A-6243-AFEE-9724239BA675}"/>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346CB18B-11BB-894F-8FDD-378283B2633D}"/>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A57373BF-B196-5D4D-8EF9-81CF5CB1A1C0}"/>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3CA5386-767B-4B4D-ADCF-26C8181D614E}"/>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pic>
        <p:nvPicPr>
          <p:cNvPr id="54" name="Picture 8" descr="Picture 8">
            <a:extLst>
              <a:ext uri="{FF2B5EF4-FFF2-40B4-BE49-F238E27FC236}">
                <a16:creationId xmlns:a16="http://schemas.microsoft.com/office/drawing/2014/main" id="{448FB0CE-E09D-B643-9906-D6D6CDE3091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22490" y="12340920"/>
            <a:ext cx="4242816" cy="1340080"/>
          </a:xfrm>
          <a:prstGeom prst="rect">
            <a:avLst/>
          </a:prstGeom>
          <a:ln w="12700">
            <a:miter lim="400000"/>
          </a:ln>
        </p:spPr>
      </p:pic>
      <p:pic>
        <p:nvPicPr>
          <p:cNvPr id="55" name="Picture 6" descr="Picture 6">
            <a:extLst>
              <a:ext uri="{FF2B5EF4-FFF2-40B4-BE49-F238E27FC236}">
                <a16:creationId xmlns:a16="http://schemas.microsoft.com/office/drawing/2014/main" id="{3FBD70AE-6D88-C94C-8B5C-00006C22101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924008" y="12814888"/>
            <a:ext cx="926592" cy="367360"/>
          </a:xfrm>
          <a:prstGeom prst="rect">
            <a:avLst/>
          </a:prstGeom>
          <a:ln w="12700">
            <a:miter lim="400000"/>
          </a:ln>
        </p:spPr>
      </p:pic>
      <p:sp>
        <p:nvSpPr>
          <p:cNvPr id="4" name="Text Placeholder 3">
            <a:extLst>
              <a:ext uri="{FF2B5EF4-FFF2-40B4-BE49-F238E27FC236}">
                <a16:creationId xmlns:a16="http://schemas.microsoft.com/office/drawing/2014/main" id="{E15AFBCF-1EFF-CC49-AD1B-A75BE4C1C465}"/>
              </a:ext>
            </a:extLst>
          </p:cNvPr>
          <p:cNvSpPr>
            <a:spLocks noGrp="1"/>
          </p:cNvSpPr>
          <p:nvPr>
            <p:ph type="body" sz="quarter" idx="10"/>
          </p:nvPr>
        </p:nvSpPr>
        <p:spPr>
          <a:xfrm>
            <a:off x="520703" y="3623735"/>
            <a:ext cx="11120966" cy="6383866"/>
          </a:xfrm>
        </p:spPr>
        <p:txBody>
          <a:bodyPr/>
          <a:lstStyle>
            <a:lvl1pPr>
              <a:defRPr sz="3200"/>
            </a:lvl1pPr>
            <a:lvl2pPr>
              <a:defRPr sz="3200"/>
            </a:lvl2pPr>
            <a:lvl3pPr>
              <a:defRPr sz="3200"/>
            </a:lvl3pPr>
            <a:lvl4pPr>
              <a:defRPr sz="3200"/>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4611790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Thank you - Light Bkgd - mandatory slide">
    <p:bg>
      <p:bgPr>
        <a:solidFill>
          <a:srgbClr val="F2F3F8"/>
        </a:solidFill>
        <a:effectLst/>
      </p:bgPr>
    </p:bg>
    <p:spTree>
      <p:nvGrpSpPr>
        <p:cNvPr id="1" name=""/>
        <p:cNvGrpSpPr/>
        <p:nvPr/>
      </p:nvGrpSpPr>
      <p:grpSpPr>
        <a:xfrm>
          <a:off x="0" y="0"/>
          <a:ext cx="0" cy="0"/>
          <a:chOff x="0" y="0"/>
          <a:chExt cx="0" cy="0"/>
        </a:xfrm>
      </p:grpSpPr>
      <p:sp>
        <p:nvSpPr>
          <p:cNvPr id="1609" name="Text Placeholder 4"/>
          <p:cNvSpPr txBox="1"/>
          <p:nvPr/>
        </p:nvSpPr>
        <p:spPr>
          <a:xfrm>
            <a:off x="12725400" y="3657601"/>
            <a:ext cx="10972800" cy="79629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p>
            <a:pPr>
              <a:spcBef>
                <a:spcPts val="2934"/>
              </a:spcBef>
              <a:defRPr sz="600">
                <a:solidFill>
                  <a:srgbClr val="868D95"/>
                </a:solidFill>
              </a:defRPr>
            </a:pPr>
            <a:r>
              <a:rPr sz="1600" dirty="0">
                <a:solidFill>
                  <a:srgbClr val="868D95"/>
                </a:solidFill>
              </a:rPr>
              <a:t>© Copyright IBM Corporation 20</a:t>
            </a:r>
            <a:r>
              <a:rPr lang="en-US" sz="1600" dirty="0">
                <a:solidFill>
                  <a:srgbClr val="868D95"/>
                </a:solidFill>
              </a:rPr>
              <a:t>20</a:t>
            </a:r>
            <a:r>
              <a:rPr sz="1600" dirty="0">
                <a:solidFill>
                  <a:srgbClr val="868D95"/>
                </a:solidFill>
              </a:rPr>
              <a:t>.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 only goals and objectives.</a:t>
            </a:r>
            <a:r>
              <a:rPr lang="en-US" sz="1600" dirty="0">
                <a:solidFill>
                  <a:srgbClr val="868D95"/>
                </a:solidFill>
              </a:rPr>
              <a:t> </a:t>
            </a:r>
            <a:r>
              <a:rPr sz="1600" dirty="0">
                <a:solidFill>
                  <a:srgbClr val="868D95"/>
                </a:solidFill>
              </a:rPr>
              <a:t>IBM, the IBM logo, and other IBM products and services are trademarks of the International Business Machines Corporation, in the United States, other countries or both. Other company, product, or service names may be trademarks or service marks of others.</a:t>
            </a:r>
            <a:endParaRPr sz="2400" dirty="0">
              <a:solidFill>
                <a:srgbClr val="868D95"/>
              </a:solidFill>
            </a:endParaRPr>
          </a:p>
          <a:p>
            <a:pPr>
              <a:spcBef>
                <a:spcPts val="2934"/>
              </a:spcBef>
              <a:defRPr sz="600">
                <a:solidFill>
                  <a:srgbClr val="868D95"/>
                </a:solidFill>
              </a:defRPr>
            </a:pPr>
            <a:r>
              <a:rPr sz="1600" dirty="0">
                <a:solidFill>
                  <a:srgbClr val="868D95"/>
                </a:solidFill>
              </a:rPr>
              <a:t>Statement of Good Security Practices: IT system security involves protecting systems and information through prevention, detection and response to improper access from within and outside your enterprise. Improper access can result in information being altered, destroyed, misappropriated or misused or can result in damage to or misuse of your systems, including for use in attacks on others. No IT system or product</a:t>
            </a:r>
            <a:r>
              <a:rPr lang="en-US" sz="1600" dirty="0">
                <a:solidFill>
                  <a:srgbClr val="868D95"/>
                </a:solidFill>
              </a:rPr>
              <a:t> </a:t>
            </a:r>
            <a:r>
              <a:rPr sz="1600" dirty="0">
                <a:solidFill>
                  <a:srgbClr val="868D95"/>
                </a:solidFill>
              </a:rPr>
              <a:t>should be considered completely secure and no single product, service or security measure can be completely effective in preventing improper use or access. IBM systems, products and services are designed to be part of a lawful, comprehensive security approach, which will necessarily involve additional operational procedures, and may require other systems, products or services to be most effective. IBM does not warrant that any systems, products or services are immune from, or will make your enterprise immune from, the malicious or illegal conduct of any party.</a:t>
            </a:r>
          </a:p>
        </p:txBody>
      </p:sp>
      <p:sp>
        <p:nvSpPr>
          <p:cNvPr id="2" name="Title 1">
            <a:extLst>
              <a:ext uri="{FF2B5EF4-FFF2-40B4-BE49-F238E27FC236}">
                <a16:creationId xmlns:a16="http://schemas.microsoft.com/office/drawing/2014/main" id="{E04C0FD4-C72B-9D4D-9A99-1AA6B025B116}"/>
              </a:ext>
            </a:extLst>
          </p:cNvPr>
          <p:cNvSpPr>
            <a:spLocks noGrp="1"/>
          </p:cNvSpPr>
          <p:nvPr>
            <p:ph type="title" hasCustomPrompt="1"/>
          </p:nvPr>
        </p:nvSpPr>
        <p:spPr>
          <a:xfrm>
            <a:off x="471765" y="447381"/>
            <a:ext cx="11157458" cy="1674926"/>
          </a:xfrm>
        </p:spPr>
        <p:txBody>
          <a:bodyPr/>
          <a:lstStyle>
            <a:lvl1pPr>
              <a:defRPr>
                <a:solidFill>
                  <a:schemeClr val="tx1"/>
                </a:solidFill>
                <a:latin typeface="+mn-lt"/>
              </a:defRPr>
            </a:lvl1pPr>
          </a:lstStyle>
          <a:p>
            <a:r>
              <a:rPr lang="en-US" dirty="0"/>
              <a:t>Thank you</a:t>
            </a:r>
          </a:p>
        </p:txBody>
      </p:sp>
      <p:grpSp>
        <p:nvGrpSpPr>
          <p:cNvPr id="10" name="Group 9">
            <a:extLst>
              <a:ext uri="{FF2B5EF4-FFF2-40B4-BE49-F238E27FC236}">
                <a16:creationId xmlns:a16="http://schemas.microsoft.com/office/drawing/2014/main" id="{C773E811-88C2-B44A-866E-7ADDDA49E9BC}"/>
              </a:ext>
            </a:extLst>
          </p:cNvPr>
          <p:cNvGrpSpPr/>
          <p:nvPr userDrawn="1"/>
        </p:nvGrpSpPr>
        <p:grpSpPr>
          <a:xfrm>
            <a:off x="-563581" y="-576096"/>
            <a:ext cx="25545474" cy="14859072"/>
            <a:chOff x="-211344" y="-216036"/>
            <a:chExt cx="9579553" cy="5572152"/>
          </a:xfrm>
        </p:grpSpPr>
        <p:grpSp>
          <p:nvGrpSpPr>
            <p:cNvPr id="11" name="Group 10">
              <a:extLst>
                <a:ext uri="{FF2B5EF4-FFF2-40B4-BE49-F238E27FC236}">
                  <a16:creationId xmlns:a16="http://schemas.microsoft.com/office/drawing/2014/main" id="{FC5CFA3D-609D-7A4A-85AA-60D3E24AF2A1}"/>
                </a:ext>
              </a:extLst>
            </p:cNvPr>
            <p:cNvGrpSpPr/>
            <p:nvPr userDrawn="1"/>
          </p:nvGrpSpPr>
          <p:grpSpPr>
            <a:xfrm>
              <a:off x="204788" y="-216036"/>
              <a:ext cx="8742222" cy="182880"/>
              <a:chOff x="204788" y="-201168"/>
              <a:chExt cx="8742222" cy="182880"/>
            </a:xfrm>
          </p:grpSpPr>
          <p:cxnSp>
            <p:nvCxnSpPr>
              <p:cNvPr id="44" name="Straight Connector 43">
                <a:extLst>
                  <a:ext uri="{FF2B5EF4-FFF2-40B4-BE49-F238E27FC236}">
                    <a16:creationId xmlns:a16="http://schemas.microsoft.com/office/drawing/2014/main" id="{0CF9FBF9-4AB9-B742-BEEB-993092E4B829}"/>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9997969E-C264-E449-A337-AB17C5B798BF}"/>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C741FA9C-6F75-9F43-85FA-B40D9306426D}"/>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62721F3A-59A9-0742-8B31-15DA62330516}"/>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50C8D32A-0456-6A46-A28A-3E34E1516754}"/>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FC3A449B-C204-0841-A765-5653D1065C01}"/>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A40C3C1F-E529-8340-83C3-3B1B67007B0B}"/>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94C810D7-5856-E64A-9A44-8600A21D868F}"/>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4FE6F6EF-8FE1-2D4E-8B14-50D78CAFAC0F}"/>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C8801EAE-AF98-E848-92DE-991E81DB13A9}"/>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86E00F21-BE6B-3B46-819A-E3CA53E526DF}"/>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2" name="Group 11">
              <a:extLst>
                <a:ext uri="{FF2B5EF4-FFF2-40B4-BE49-F238E27FC236}">
                  <a16:creationId xmlns:a16="http://schemas.microsoft.com/office/drawing/2014/main" id="{160B9B9D-01EA-984C-B151-14696ECCA732}"/>
                </a:ext>
              </a:extLst>
            </p:cNvPr>
            <p:cNvGrpSpPr/>
            <p:nvPr userDrawn="1"/>
          </p:nvGrpSpPr>
          <p:grpSpPr>
            <a:xfrm>
              <a:off x="204788" y="5173236"/>
              <a:ext cx="8742222" cy="182880"/>
              <a:chOff x="204788" y="-201168"/>
              <a:chExt cx="8742222" cy="182880"/>
            </a:xfrm>
          </p:grpSpPr>
          <p:cxnSp>
            <p:nvCxnSpPr>
              <p:cNvPr id="33" name="Straight Connector 32">
                <a:extLst>
                  <a:ext uri="{FF2B5EF4-FFF2-40B4-BE49-F238E27FC236}">
                    <a16:creationId xmlns:a16="http://schemas.microsoft.com/office/drawing/2014/main" id="{D51EF14E-36B3-564F-9BD5-9206D4331F6F}"/>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27DF22DD-435D-DD47-BA40-51827C997491}"/>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712A454C-056C-554C-94DD-4FA84F0782B3}"/>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D87E7F4B-2793-9341-BBA4-CFAA59FDB372}"/>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96C3A899-7EE9-FF43-9D61-C2152CBF7F34}"/>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4015DB4D-492F-EF4D-A043-5AD393F77A77}"/>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6B85BB6E-4084-2A46-AD41-C26B152D4FC7}"/>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D674E22F-1A81-1C43-B84B-47E5E6315306}"/>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4EB00B11-9571-5341-9B24-0E528E9AD5DD}"/>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AE2FBD71-8662-494F-BDCC-AE83355EB404}"/>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BA8C08A4-074E-BE41-9B4E-3D8541D1E82F}"/>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A82353B1-AB02-1541-A016-8029689C07F1}"/>
                </a:ext>
              </a:extLst>
            </p:cNvPr>
            <p:cNvGrpSpPr/>
            <p:nvPr userDrawn="1"/>
          </p:nvGrpSpPr>
          <p:grpSpPr>
            <a:xfrm>
              <a:off x="-211344" y="203195"/>
              <a:ext cx="182881" cy="4740007"/>
              <a:chOff x="-211344" y="203195"/>
              <a:chExt cx="182881" cy="4740007"/>
            </a:xfrm>
          </p:grpSpPr>
          <p:cxnSp>
            <p:nvCxnSpPr>
              <p:cNvPr id="24" name="Straight Connector 23">
                <a:extLst>
                  <a:ext uri="{FF2B5EF4-FFF2-40B4-BE49-F238E27FC236}">
                    <a16:creationId xmlns:a16="http://schemas.microsoft.com/office/drawing/2014/main" id="{2F9541E3-8285-9747-A034-146D51839D9D}"/>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09F21CD0-3B37-D74D-A2B4-61AF559FAA03}"/>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D2858D57-CF6D-BE49-8A2B-F7D3CAA4EA76}"/>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CC1EF688-3EEC-1B44-8589-A0B62BB35E57}"/>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381D5BE3-579B-4743-9D55-1FDA5B2E55F1}"/>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B0252EA5-0EFB-6C46-8462-C19C9539379E}"/>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844F26B8-4051-0C42-A895-4F0BF0CC7278}"/>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17858556-B922-0F44-944C-409E422BD228}"/>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47714991-6914-6E4C-8388-8E4EE326F0A5}"/>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 name="Group 13">
              <a:extLst>
                <a:ext uri="{FF2B5EF4-FFF2-40B4-BE49-F238E27FC236}">
                  <a16:creationId xmlns:a16="http://schemas.microsoft.com/office/drawing/2014/main" id="{514DEAC7-9DA6-A048-B3AC-455EE01B757B}"/>
                </a:ext>
              </a:extLst>
            </p:cNvPr>
            <p:cNvGrpSpPr/>
            <p:nvPr userDrawn="1"/>
          </p:nvGrpSpPr>
          <p:grpSpPr>
            <a:xfrm>
              <a:off x="9185328" y="203195"/>
              <a:ext cx="182881" cy="4740007"/>
              <a:chOff x="-211344" y="203195"/>
              <a:chExt cx="182881" cy="4740007"/>
            </a:xfrm>
          </p:grpSpPr>
          <p:cxnSp>
            <p:nvCxnSpPr>
              <p:cNvPr id="15" name="Straight Connector 14">
                <a:extLst>
                  <a:ext uri="{FF2B5EF4-FFF2-40B4-BE49-F238E27FC236}">
                    <a16:creationId xmlns:a16="http://schemas.microsoft.com/office/drawing/2014/main" id="{E7364AE9-483B-E04F-BE48-A273B1DC1C75}"/>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3072FFDD-E153-6C4B-B3E9-397452CDB132}"/>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A0BC202A-E54A-9E4A-A51D-14EC8935323C}"/>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045DAD42-05D7-3443-8F6D-1B882592A5DE}"/>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67C411F6-E6E4-1F49-A0B4-61840B4E7607}"/>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471D3670-74AE-E442-897A-0B97A7CE640A}"/>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83A34B90-2148-9C41-A883-765E48FEF89F}"/>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12717F9-211B-744F-8710-AF569E9B745D}"/>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C2C7B3ED-6307-D946-A9EE-984881F44F5E}"/>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pic>
        <p:nvPicPr>
          <p:cNvPr id="55" name="Picture 9" descr="Picture 9">
            <a:extLst>
              <a:ext uri="{FF2B5EF4-FFF2-40B4-BE49-F238E27FC236}">
                <a16:creationId xmlns:a16="http://schemas.microsoft.com/office/drawing/2014/main" id="{82125C90-E5A9-0E42-9C9A-0EAFA48654F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19457" y="12338302"/>
            <a:ext cx="4246102" cy="1341120"/>
          </a:xfrm>
          <a:prstGeom prst="rect">
            <a:avLst/>
          </a:prstGeom>
          <a:ln w="12700">
            <a:miter lim="400000"/>
          </a:ln>
        </p:spPr>
      </p:pic>
      <p:pic>
        <p:nvPicPr>
          <p:cNvPr id="56" name="Picture 55">
            <a:extLst>
              <a:ext uri="{FF2B5EF4-FFF2-40B4-BE49-F238E27FC236}">
                <a16:creationId xmlns:a16="http://schemas.microsoft.com/office/drawing/2014/main" id="{7FB9FF5F-B1D7-8944-82BB-4A7A3AEAFA9E}"/>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22932102" y="12816782"/>
            <a:ext cx="926592" cy="369704"/>
          </a:xfrm>
          <a:prstGeom prst="rect">
            <a:avLst/>
          </a:prstGeom>
          <a:ln w="12700">
            <a:miter lim="400000"/>
          </a:ln>
        </p:spPr>
      </p:pic>
      <p:sp>
        <p:nvSpPr>
          <p:cNvPr id="4" name="Text Placeholder 3">
            <a:extLst>
              <a:ext uri="{FF2B5EF4-FFF2-40B4-BE49-F238E27FC236}">
                <a16:creationId xmlns:a16="http://schemas.microsoft.com/office/drawing/2014/main" id="{83152F74-DBF3-9E4F-BD79-E54FBA8FF23C}"/>
              </a:ext>
            </a:extLst>
          </p:cNvPr>
          <p:cNvSpPr>
            <a:spLocks noGrp="1"/>
          </p:cNvSpPr>
          <p:nvPr>
            <p:ph type="body" sz="quarter" idx="10"/>
          </p:nvPr>
        </p:nvSpPr>
        <p:spPr>
          <a:xfrm>
            <a:off x="520700" y="3615269"/>
            <a:ext cx="11157448" cy="8005230"/>
          </a:xfrm>
        </p:spPr>
        <p:txBody>
          <a:bodyPr/>
          <a:lstStyle>
            <a:lvl1pPr>
              <a:buClr>
                <a:schemeClr val="tx1"/>
              </a:buClr>
              <a:defRPr sz="3200">
                <a:solidFill>
                  <a:schemeClr val="tx1"/>
                </a:solidFill>
              </a:defRPr>
            </a:lvl1pPr>
            <a:lvl2pPr>
              <a:buClr>
                <a:schemeClr val="tx1"/>
              </a:buClr>
              <a:defRPr sz="3200">
                <a:solidFill>
                  <a:schemeClr val="tx1"/>
                </a:solidFill>
              </a:defRPr>
            </a:lvl2pPr>
            <a:lvl3pPr>
              <a:buClr>
                <a:schemeClr val="tx1"/>
              </a:buClr>
              <a:defRPr sz="3200">
                <a:solidFill>
                  <a:schemeClr val="tx1"/>
                </a:solidFill>
              </a:defRPr>
            </a:lvl3pPr>
            <a:lvl4pPr>
              <a:buClr>
                <a:schemeClr val="tx1"/>
              </a:buClr>
              <a:defRPr sz="3200">
                <a:solidFill>
                  <a:schemeClr val="tx1"/>
                </a:solidFill>
              </a:defRPr>
            </a:lvl4pPr>
            <a:lvl5pPr>
              <a:buClr>
                <a:schemeClr val="tx1"/>
              </a:buClr>
              <a:defRPr sz="3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9031862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IBM sign-off">
    <p:bg>
      <p:bgPr>
        <a:solidFill>
          <a:srgbClr val="F2F3F8"/>
        </a:solidFill>
        <a:effectLst/>
      </p:bgPr>
    </p:bg>
    <p:spTree>
      <p:nvGrpSpPr>
        <p:cNvPr id="1" name=""/>
        <p:cNvGrpSpPr/>
        <p:nvPr/>
      </p:nvGrpSpPr>
      <p:grpSpPr>
        <a:xfrm>
          <a:off x="0" y="0"/>
          <a:ext cx="0" cy="0"/>
          <a:chOff x="0" y="0"/>
          <a:chExt cx="0" cy="0"/>
        </a:xfrm>
      </p:grpSpPr>
      <p:pic>
        <p:nvPicPr>
          <p:cNvPr id="1621" name="aurora-cover.png" descr="aurora-cover.png"/>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24384000" cy="13716000"/>
          </a:xfrm>
          <a:prstGeom prst="rect">
            <a:avLst/>
          </a:prstGeom>
          <a:ln w="12700">
            <a:miter lim="400000"/>
          </a:ln>
        </p:spPr>
      </p:pic>
      <p:pic>
        <p:nvPicPr>
          <p:cNvPr id="1622" name="Picture 5" descr="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469207" y="6174977"/>
            <a:ext cx="3445590" cy="1366054"/>
          </a:xfrm>
          <a:prstGeom prst="rect">
            <a:avLst/>
          </a:prstGeom>
          <a:ln w="12700">
            <a:miter lim="400000"/>
          </a:ln>
        </p:spPr>
      </p:pic>
      <p:grpSp>
        <p:nvGrpSpPr>
          <p:cNvPr id="7" name="Group 6">
            <a:extLst>
              <a:ext uri="{FF2B5EF4-FFF2-40B4-BE49-F238E27FC236}">
                <a16:creationId xmlns:a16="http://schemas.microsoft.com/office/drawing/2014/main" id="{FE06D863-609C-234D-92B9-39509E31AA23}"/>
              </a:ext>
            </a:extLst>
          </p:cNvPr>
          <p:cNvGrpSpPr/>
          <p:nvPr userDrawn="1"/>
        </p:nvGrpSpPr>
        <p:grpSpPr>
          <a:xfrm>
            <a:off x="-563581" y="-576096"/>
            <a:ext cx="25545474" cy="14859072"/>
            <a:chOff x="-211344" y="-216036"/>
            <a:chExt cx="9579553" cy="5572152"/>
          </a:xfrm>
        </p:grpSpPr>
        <p:grpSp>
          <p:nvGrpSpPr>
            <p:cNvPr id="8" name="Group 7">
              <a:extLst>
                <a:ext uri="{FF2B5EF4-FFF2-40B4-BE49-F238E27FC236}">
                  <a16:creationId xmlns:a16="http://schemas.microsoft.com/office/drawing/2014/main" id="{D045F333-B471-2E4C-8956-438F55177C1F}"/>
                </a:ext>
              </a:extLst>
            </p:cNvPr>
            <p:cNvGrpSpPr/>
            <p:nvPr userDrawn="1"/>
          </p:nvGrpSpPr>
          <p:grpSpPr>
            <a:xfrm>
              <a:off x="204788" y="-216036"/>
              <a:ext cx="8742222" cy="182880"/>
              <a:chOff x="204788" y="-201168"/>
              <a:chExt cx="8742222" cy="182880"/>
            </a:xfrm>
          </p:grpSpPr>
          <p:cxnSp>
            <p:nvCxnSpPr>
              <p:cNvPr id="41" name="Straight Connector 40">
                <a:extLst>
                  <a:ext uri="{FF2B5EF4-FFF2-40B4-BE49-F238E27FC236}">
                    <a16:creationId xmlns:a16="http://schemas.microsoft.com/office/drawing/2014/main" id="{2108D64D-226F-044D-956E-9EA13BCAB106}"/>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60392605-F422-4B45-9D56-4F39AF442AF6}"/>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B5906A91-94F6-CF41-8F28-24B226707904}"/>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CAA4ADCA-98B5-0A4F-A7B7-CC5072CC685E}"/>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FBDEAC0E-F680-4449-985C-DB95D24543FB}"/>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B356AE4A-07E1-8640-BE44-CE69FCB303B1}"/>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8C2D1FFE-54E3-4D47-8F8D-BC0918D8B3C1}"/>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53EB3E10-A636-7145-9D92-E4114EE56DDD}"/>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498B25A3-B6CE-2B4A-A860-85DA013D0944}"/>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3A5916D4-9784-5544-9B3C-023D32155C58}"/>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09DE7932-2B30-9940-BEEA-2AB656755958}"/>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9" name="Group 8">
              <a:extLst>
                <a:ext uri="{FF2B5EF4-FFF2-40B4-BE49-F238E27FC236}">
                  <a16:creationId xmlns:a16="http://schemas.microsoft.com/office/drawing/2014/main" id="{CEC96994-86E5-DB48-A2BF-7EE2B2B9802E}"/>
                </a:ext>
              </a:extLst>
            </p:cNvPr>
            <p:cNvGrpSpPr/>
            <p:nvPr userDrawn="1"/>
          </p:nvGrpSpPr>
          <p:grpSpPr>
            <a:xfrm>
              <a:off x="204788" y="5173236"/>
              <a:ext cx="8742222" cy="182880"/>
              <a:chOff x="204788" y="-201168"/>
              <a:chExt cx="8742222" cy="182880"/>
            </a:xfrm>
          </p:grpSpPr>
          <p:cxnSp>
            <p:nvCxnSpPr>
              <p:cNvPr id="30" name="Straight Connector 29">
                <a:extLst>
                  <a:ext uri="{FF2B5EF4-FFF2-40B4-BE49-F238E27FC236}">
                    <a16:creationId xmlns:a16="http://schemas.microsoft.com/office/drawing/2014/main" id="{718F2740-71C0-1A46-9C25-68CC9ABD58DF}"/>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4816854D-63E9-4548-9282-994B494B77E9}"/>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437236AB-6587-6541-A26F-BEDAA7082C2B}"/>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D98D94CF-A28E-AC43-9512-E78FC0294F78}"/>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C0101D05-59DC-9348-A7E7-0E3E666C88C6}"/>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42773A99-4CC5-EE42-960B-837BE3130AAC}"/>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1587AD93-EF0B-0043-82FD-C1B63933B9F3}"/>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BD7FEFB6-257D-6349-88FF-6A2DC6E3808E}"/>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B833654B-8423-A646-A6F0-485AD2FF404A}"/>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ECDAA4BC-DD17-E640-BF92-E40E91575B12}"/>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690E3725-D73A-AB4A-B15D-52CBE439B5B1}"/>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1CC558FF-E3A6-FB46-A248-69960F5C912D}"/>
                </a:ext>
              </a:extLst>
            </p:cNvPr>
            <p:cNvGrpSpPr/>
            <p:nvPr userDrawn="1"/>
          </p:nvGrpSpPr>
          <p:grpSpPr>
            <a:xfrm>
              <a:off x="-211344" y="203195"/>
              <a:ext cx="182881" cy="4740007"/>
              <a:chOff x="-211344" y="203195"/>
              <a:chExt cx="182881" cy="4740007"/>
            </a:xfrm>
          </p:grpSpPr>
          <p:cxnSp>
            <p:nvCxnSpPr>
              <p:cNvPr id="21" name="Straight Connector 20">
                <a:extLst>
                  <a:ext uri="{FF2B5EF4-FFF2-40B4-BE49-F238E27FC236}">
                    <a16:creationId xmlns:a16="http://schemas.microsoft.com/office/drawing/2014/main" id="{7E616BBE-31CF-4345-A2B6-CE5D0A48DAE8}"/>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BC87C166-8DC5-F945-8E3C-01E30D29C3D5}"/>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B288DA9-8FC8-5A43-B12B-5D394F3CEEB4}"/>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4071D595-524D-704F-8E6F-94B27D46017E}"/>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EB6D0778-C58D-7A45-B98C-14B7B2DBC1E5}"/>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73852A91-F977-2746-BD35-311E1F9CD667}"/>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C6DCCA2E-B0A6-8D43-AD80-BD40E33D07B5}"/>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441A5BB2-842A-E24A-B04C-84955467114B}"/>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40D2402D-495D-304D-A1C1-BD1625D15AEF}"/>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id="{83432379-1E1F-0F40-B7AA-142AC10C2BF6}"/>
                </a:ext>
              </a:extLst>
            </p:cNvPr>
            <p:cNvGrpSpPr/>
            <p:nvPr userDrawn="1"/>
          </p:nvGrpSpPr>
          <p:grpSpPr>
            <a:xfrm>
              <a:off x="9185328" y="203195"/>
              <a:ext cx="182881" cy="4740007"/>
              <a:chOff x="-211344" y="203195"/>
              <a:chExt cx="182881" cy="4740007"/>
            </a:xfrm>
          </p:grpSpPr>
          <p:cxnSp>
            <p:nvCxnSpPr>
              <p:cNvPr id="12" name="Straight Connector 11">
                <a:extLst>
                  <a:ext uri="{FF2B5EF4-FFF2-40B4-BE49-F238E27FC236}">
                    <a16:creationId xmlns:a16="http://schemas.microsoft.com/office/drawing/2014/main" id="{E568A0C2-3A40-EB46-B80E-58900612C75D}"/>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43A8DC86-888E-0040-B437-FFF099470C3E}"/>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7E4D844-C57F-E64B-88D9-39F86E6CC993}"/>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354D7F8-B351-3C47-9AA1-D443E527A819}"/>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82947421-D0DE-E744-AF6D-7212B5BE4C0E}"/>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226FB10D-88AB-2043-9781-E335D0787C61}"/>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E8B71560-6210-9A46-A70E-BF64DF419EDC}"/>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3E6BCE87-748F-5547-A09C-772C5C55C5A8}"/>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6F81D094-05BC-6A4E-A8F3-C1B1A7D88EFA}"/>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24981632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585216" y="585216"/>
            <a:ext cx="11021568" cy="2145792"/>
          </a:xfrm>
        </p:spPr>
        <p:txBody>
          <a:bodyPr/>
          <a:lstStyle>
            <a:lvl1pPr>
              <a:defRPr sz="4262"/>
            </a:lvl1pPr>
          </a:lstStyle>
          <a:p>
            <a:r>
              <a:rPr lang="en-US"/>
              <a:t>Click to edit Master title style</a:t>
            </a:r>
            <a:endParaRPr lang="en-US" dirty="0"/>
          </a:p>
        </p:txBody>
      </p:sp>
      <p:sp>
        <p:nvSpPr>
          <p:cNvPr id="6" name="Text Placeholder"/>
          <p:cNvSpPr>
            <a:spLocks noGrp="1"/>
          </p:cNvSpPr>
          <p:nvPr>
            <p:ph type="body" sz="quarter" idx="12"/>
          </p:nvPr>
        </p:nvSpPr>
        <p:spPr>
          <a:xfrm>
            <a:off x="365760" y="3023616"/>
            <a:ext cx="11216640" cy="8965184"/>
          </a:xfrm>
        </p:spPr>
        <p:txBody>
          <a:bodyPr/>
          <a:lstStyle>
            <a:lvl1pPr>
              <a:lnSpc>
                <a:spcPct val="90000"/>
              </a:lnSpc>
              <a:defRPr sz="25572" b="1" i="0">
                <a:latin typeface="IBM Plex Sans" panose="020B0503050203000203" pitchFamily="34" charset="0"/>
              </a:defRPr>
            </a:lvl1pPr>
          </a:lstStyle>
          <a:p>
            <a:pPr lvl="0"/>
            <a:r>
              <a:rPr lang="en-US"/>
              <a:t>Click to edit Master text styles</a:t>
            </a:r>
          </a:p>
        </p:txBody>
      </p:sp>
      <p:sp>
        <p:nvSpPr>
          <p:cNvPr id="3" name="Footer Placeholder"/>
          <p:cNvSpPr>
            <a:spLocks noGrp="1"/>
          </p:cNvSpPr>
          <p:nvPr>
            <p:ph type="ftr" sz="quarter" idx="10"/>
          </p:nvPr>
        </p:nvSpPr>
        <p:spPr/>
        <p:txBody>
          <a:bodyPr/>
          <a:lstStyle/>
          <a:p>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870578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6096000" cy="13716000"/>
          </a:xfrm>
          <a:solidFill>
            <a:schemeClr val="tx1"/>
          </a:solidFill>
        </p:spPr>
        <p:txBody>
          <a:bodyPr lIns="228600" tIns="192024" rIns="228600" bIns="228600"/>
          <a:lstStyle>
            <a:lvl1pPr>
              <a:defRPr sz="4266">
                <a:solidFill>
                  <a:schemeClr val="bg2"/>
                </a:solidFill>
              </a:defRPr>
            </a:lvl1pPr>
            <a:lvl2pPr>
              <a:defRPr sz="2934">
                <a:solidFill>
                  <a:schemeClr val="bg2"/>
                </a:solidFill>
              </a:defRPr>
            </a:lvl2pPr>
            <a:lvl3pPr>
              <a:defRPr sz="2934">
                <a:solidFill>
                  <a:schemeClr val="bg2"/>
                </a:solidFill>
              </a:defRPr>
            </a:lvl3pPr>
            <a:lvl4pPr>
              <a:defRPr sz="2934">
                <a:solidFill>
                  <a:schemeClr val="bg2"/>
                </a:solidFill>
              </a:defRPr>
            </a:lvl4pPr>
            <a:lvl5pPr>
              <a:defRPr sz="2934">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6096000" y="0"/>
            <a:ext cx="6096000" cy="13716000"/>
          </a:xfrm>
          <a:solidFill>
            <a:schemeClr val="accent2"/>
          </a:solidFill>
        </p:spPr>
        <p:txBody>
          <a:bodyPr lIns="228600" tIns="192024" rIns="228600" bIns="228600"/>
          <a:lstStyle>
            <a:lvl1pPr>
              <a:defRPr sz="3734">
                <a:solidFill>
                  <a:schemeClr val="bg2"/>
                </a:solidFill>
              </a:defRPr>
            </a:lvl1pPr>
            <a:lvl2pPr>
              <a:defRPr sz="2934">
                <a:solidFill>
                  <a:schemeClr val="bg2"/>
                </a:solidFill>
              </a:defRPr>
            </a:lvl2pPr>
            <a:lvl3pPr>
              <a:defRPr sz="2934">
                <a:solidFill>
                  <a:schemeClr val="bg2"/>
                </a:solidFill>
              </a:defRPr>
            </a:lvl3pPr>
            <a:lvl4pPr>
              <a:defRPr sz="2934">
                <a:solidFill>
                  <a:schemeClr val="bg2"/>
                </a:solidFill>
              </a:defRPr>
            </a:lvl4pPr>
            <a:lvl5pPr>
              <a:defRPr sz="2934">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12192000" y="0"/>
            <a:ext cx="6096000" cy="13716000"/>
          </a:xfrm>
          <a:solidFill>
            <a:schemeClr val="accent3"/>
          </a:solidFill>
        </p:spPr>
        <p:txBody>
          <a:bodyPr lIns="228600" tIns="192024" rIns="228600" bIns="228600"/>
          <a:lstStyle>
            <a:lvl1pPr>
              <a:defRPr sz="3734">
                <a:solidFill>
                  <a:schemeClr val="bg2"/>
                </a:solidFill>
              </a:defRPr>
            </a:lvl1pPr>
            <a:lvl2pPr>
              <a:defRPr sz="2934">
                <a:solidFill>
                  <a:schemeClr val="bg2"/>
                </a:solidFill>
              </a:defRPr>
            </a:lvl2pPr>
            <a:lvl3pPr>
              <a:defRPr sz="2934">
                <a:solidFill>
                  <a:schemeClr val="bg2"/>
                </a:solidFill>
              </a:defRPr>
            </a:lvl3pPr>
            <a:lvl4pPr>
              <a:defRPr sz="2934">
                <a:solidFill>
                  <a:schemeClr val="bg2"/>
                </a:solidFill>
              </a:defRPr>
            </a:lvl4pPr>
            <a:lvl5pPr>
              <a:defRPr sz="2934">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18288000" y="0"/>
            <a:ext cx="6096000" cy="13716000"/>
          </a:xfrm>
          <a:solidFill>
            <a:schemeClr val="tx2">
              <a:lumMod val="75000"/>
            </a:schemeClr>
          </a:solidFill>
        </p:spPr>
        <p:txBody>
          <a:bodyPr lIns="228600" tIns="192024" rIns="228600" bIns="228600"/>
          <a:lstStyle>
            <a:lvl1pPr>
              <a:defRPr sz="3734">
                <a:solidFill>
                  <a:schemeClr val="bg2"/>
                </a:solidFill>
              </a:defRPr>
            </a:lvl1pPr>
            <a:lvl2pPr>
              <a:defRPr sz="2934">
                <a:solidFill>
                  <a:schemeClr val="bg2"/>
                </a:solidFill>
              </a:defRPr>
            </a:lvl2pPr>
            <a:lvl3pPr>
              <a:defRPr sz="2934">
                <a:solidFill>
                  <a:schemeClr val="bg2"/>
                </a:solidFill>
              </a:defRPr>
            </a:lvl3pPr>
            <a:lvl4pPr>
              <a:defRPr sz="2934">
                <a:solidFill>
                  <a:schemeClr val="bg2"/>
                </a:solidFill>
              </a:defRPr>
            </a:lvl4pPr>
            <a:lvl5pPr>
              <a:defRPr sz="2934">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80547236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Title Only_BlackBkdg">
    <p:bg>
      <p:bgPr>
        <a:solidFill>
          <a:srgbClr val="010203"/>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4C58F1-0B93-7B40-B769-169CA3F8C307}"/>
              </a:ext>
            </a:extLst>
          </p:cNvPr>
          <p:cNvSpPr>
            <a:spLocks noGrp="1"/>
          </p:cNvSpPr>
          <p:nvPr>
            <p:ph type="title"/>
          </p:nvPr>
        </p:nvSpPr>
        <p:spPr/>
        <p:txBody>
          <a:bodyPr/>
          <a:lstStyle>
            <a:lvl1pPr>
              <a:defRPr>
                <a:solidFill>
                  <a:schemeClr val="bg2"/>
                </a:solidFill>
              </a:defRPr>
            </a:lvl1pPr>
          </a:lstStyle>
          <a:p>
            <a:r>
              <a:rPr lang="en-US" dirty="0"/>
              <a:t>Click to edit Master title style</a:t>
            </a:r>
          </a:p>
        </p:txBody>
      </p:sp>
      <p:sp>
        <p:nvSpPr>
          <p:cNvPr id="5" name="Footer Placeholder 4">
            <a:extLst>
              <a:ext uri="{FF2B5EF4-FFF2-40B4-BE49-F238E27FC236}">
                <a16:creationId xmlns:a16="http://schemas.microsoft.com/office/drawing/2014/main" id="{432033BF-D921-D640-AE71-3AC91AC8EFA0}"/>
              </a:ext>
            </a:extLst>
          </p:cNvPr>
          <p:cNvSpPr>
            <a:spLocks noGrp="1"/>
          </p:cNvSpPr>
          <p:nvPr>
            <p:ph type="ftr" sz="quarter" idx="10"/>
          </p:nvPr>
        </p:nvSpPr>
        <p:spPr/>
        <p:txBody>
          <a:bodyPr/>
          <a:lstStyle/>
          <a:p>
            <a:pPr>
              <a:defRPr/>
            </a:pPr>
            <a:endParaRPr lang="en-US" dirty="0"/>
          </a:p>
        </p:txBody>
      </p:sp>
      <p:sp>
        <p:nvSpPr>
          <p:cNvPr id="7" name="Slide Number Placeholder 6">
            <a:extLst>
              <a:ext uri="{FF2B5EF4-FFF2-40B4-BE49-F238E27FC236}">
                <a16:creationId xmlns:a16="http://schemas.microsoft.com/office/drawing/2014/main" id="{6C2BE4D6-DA2D-104C-AB54-75278D59C0BA}"/>
              </a:ext>
            </a:extLst>
          </p:cNvPr>
          <p:cNvSpPr>
            <a:spLocks noGrp="1"/>
          </p:cNvSpPr>
          <p:nvPr>
            <p:ph type="sldNum" sz="quarter" idx="11"/>
          </p:nvPr>
        </p:nvSpPr>
        <p:spPr/>
        <p:txBody>
          <a:bodyPr/>
          <a:lstStyle/>
          <a:p>
            <a:pPr defTabSz="1829242">
              <a:defRPr/>
            </a:pPr>
            <a:fld id="{211F90E4-B54D-634F-995B-5A43DEA426D3}" type="slidenum">
              <a:rPr lang="en-US" smtClean="0"/>
              <a:pPr defTabSz="1829242">
                <a:defRPr/>
              </a:pPr>
              <a:t>‹#›</a:t>
            </a:fld>
            <a:endParaRPr lang="en-US" dirty="0"/>
          </a:p>
        </p:txBody>
      </p:sp>
    </p:spTree>
    <p:extLst>
      <p:ext uri="{BB962C8B-B14F-4D97-AF65-F5344CB8AC3E}">
        <p14:creationId xmlns:p14="http://schemas.microsoft.com/office/powerpoint/2010/main" val="3887900713"/>
      </p:ext>
    </p:extLst>
  </p:cSld>
  <p:clrMapOvr>
    <a:overrideClrMapping bg1="lt1" tx1="dk1" bg2="lt2" tx2="dk2" accent1="accent1" accent2="accent2" accent3="accent3" accent4="accent4" accent5="accent5" accent6="accent6" hlink="hlink" folHlink="folHlink"/>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1_Divider Slide">
    <p:bg>
      <p:bgRef idx="1001">
        <a:schemeClr val="bg2"/>
      </p:bgRef>
    </p:bg>
    <p:spTree>
      <p:nvGrpSpPr>
        <p:cNvPr id="1" name=""/>
        <p:cNvGrpSpPr/>
        <p:nvPr/>
      </p:nvGrpSpPr>
      <p:grpSpPr>
        <a:xfrm>
          <a:off x="0" y="0"/>
          <a:ext cx="0" cy="0"/>
          <a:chOff x="0" y="0"/>
          <a:chExt cx="0" cy="0"/>
        </a:xfrm>
      </p:grpSpPr>
      <p:pic>
        <p:nvPicPr>
          <p:cNvPr id="7" name="Picture 6" descr="Cropped_Aurora_Primary- Top.png">
            <a:extLst>
              <a:ext uri="{FF2B5EF4-FFF2-40B4-BE49-F238E27FC236}">
                <a16:creationId xmlns:a16="http://schemas.microsoft.com/office/drawing/2014/main" id="{9BC1E079-6665-A24B-82C9-56CA6198E9D7}"/>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flipV="1">
            <a:off x="0" y="-33865"/>
            <a:ext cx="24384000" cy="13749866"/>
          </a:xfrm>
          <a:prstGeom prst="rect">
            <a:avLst/>
          </a:prstGeom>
        </p:spPr>
      </p:pic>
      <p:sp>
        <p:nvSpPr>
          <p:cNvPr id="11" name="Title 10">
            <a:extLst>
              <a:ext uri="{FF2B5EF4-FFF2-40B4-BE49-F238E27FC236}">
                <a16:creationId xmlns:a16="http://schemas.microsoft.com/office/drawing/2014/main" id="{C671C606-EB24-444E-96BC-D1FF1CA6F30D}"/>
              </a:ext>
            </a:extLst>
          </p:cNvPr>
          <p:cNvSpPr>
            <a:spLocks noGrp="1"/>
          </p:cNvSpPr>
          <p:nvPr>
            <p:ph type="title"/>
          </p:nvPr>
        </p:nvSpPr>
        <p:spPr>
          <a:xfrm>
            <a:off x="560833" y="3437469"/>
            <a:ext cx="23213386" cy="590930"/>
          </a:xfrm>
        </p:spPr>
        <p:txBody>
          <a:bodyPr wrap="square">
            <a:spAutoFit/>
          </a:bodyPr>
          <a:lstStyle>
            <a:lvl1pPr>
              <a:defRPr sz="4266">
                <a:solidFill>
                  <a:srgbClr val="FFFFFF"/>
                </a:solidFill>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31BF2151-11EA-2947-9E9F-88907F3B487F}"/>
              </a:ext>
            </a:extLst>
          </p:cNvPr>
          <p:cNvSpPr>
            <a:spLocks noGrp="1"/>
          </p:cNvSpPr>
          <p:nvPr>
            <p:ph type="body" sz="quarter" idx="12" hasCustomPrompt="1"/>
          </p:nvPr>
        </p:nvSpPr>
        <p:spPr>
          <a:xfrm>
            <a:off x="558799" y="4077379"/>
            <a:ext cx="23216142" cy="3422354"/>
          </a:xfrm>
        </p:spPr>
        <p:txBody>
          <a:bodyPr/>
          <a:lstStyle>
            <a:lvl1pPr>
              <a:defRPr sz="9600" b="0" i="0">
                <a:solidFill>
                  <a:srgbClr val="FFFFFF"/>
                </a:solidFill>
                <a:latin typeface="IBM Plex Sans Light" panose="020B0403050203000203" pitchFamily="34" charset="0"/>
              </a:defRPr>
            </a:lvl1pPr>
          </a:lstStyle>
          <a:p>
            <a:pPr lvl="0"/>
            <a:r>
              <a:rPr lang="en-US" dirty="0"/>
              <a:t>Click to edit Master subtitle styles</a:t>
            </a:r>
          </a:p>
        </p:txBody>
      </p:sp>
      <p:sp>
        <p:nvSpPr>
          <p:cNvPr id="2" name="Footer Placeholder 1">
            <a:extLst>
              <a:ext uri="{FF2B5EF4-FFF2-40B4-BE49-F238E27FC236}">
                <a16:creationId xmlns:a16="http://schemas.microsoft.com/office/drawing/2014/main" id="{809B33DE-E6CA-A346-9479-8883F2F083FA}"/>
              </a:ext>
            </a:extLst>
          </p:cNvPr>
          <p:cNvSpPr>
            <a:spLocks noGrp="1"/>
          </p:cNvSpPr>
          <p:nvPr>
            <p:ph type="ftr" sz="quarter" idx="13"/>
          </p:nvPr>
        </p:nvSpPr>
        <p:spPr/>
        <p:txBody>
          <a:bodyPr/>
          <a:lstStyle>
            <a:lvl1pPr>
              <a:defRPr>
                <a:solidFill>
                  <a:srgbClr val="868D95"/>
                </a:solidFill>
              </a:defRPr>
            </a:lvl1pPr>
          </a:lstStyle>
          <a:p>
            <a:endParaRPr lang="en-US" dirty="0"/>
          </a:p>
        </p:txBody>
      </p:sp>
      <p:sp>
        <p:nvSpPr>
          <p:cNvPr id="6" name="Slide Number Placeholder 5">
            <a:extLst>
              <a:ext uri="{FF2B5EF4-FFF2-40B4-BE49-F238E27FC236}">
                <a16:creationId xmlns:a16="http://schemas.microsoft.com/office/drawing/2014/main" id="{5DEAEB1B-8DF0-8B49-ADE1-20CDCC04F0E3}"/>
              </a:ext>
            </a:extLst>
          </p:cNvPr>
          <p:cNvSpPr>
            <a:spLocks noGrp="1"/>
          </p:cNvSpPr>
          <p:nvPr>
            <p:ph type="sldNum" sz="quarter" idx="14"/>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68269891"/>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hanks">
    <p:bg>
      <p:bgPr>
        <a:solidFill>
          <a:srgbClr val="326DF5"/>
        </a:solidFill>
        <a:effectLst/>
      </p:bgPr>
    </p:bg>
    <p:spTree>
      <p:nvGrpSpPr>
        <p:cNvPr id="1" name=""/>
        <p:cNvGrpSpPr/>
        <p:nvPr/>
      </p:nvGrpSpPr>
      <p:grpSpPr>
        <a:xfrm>
          <a:off x="0" y="0"/>
          <a:ext cx="0" cy="0"/>
          <a:chOff x="0" y="0"/>
          <a:chExt cx="0" cy="0"/>
        </a:xfrm>
      </p:grpSpPr>
      <p:sp>
        <p:nvSpPr>
          <p:cNvPr id="241" name="Slide Number"/>
          <p:cNvSpPr txBox="1">
            <a:spLocks noGrp="1"/>
          </p:cNvSpPr>
          <p:nvPr>
            <p:ph type="sldNum" sz="quarter" idx="2"/>
          </p:nvPr>
        </p:nvSpPr>
        <p:spPr>
          <a:xfrm>
            <a:off x="23417879" y="12908050"/>
            <a:ext cx="615355" cy="419101"/>
          </a:xfrm>
          <a:prstGeom prst="rect">
            <a:avLst/>
          </a:prstGeom>
        </p:spPr>
        <p:txBody>
          <a:bodyPr wrap="square"/>
          <a:lstStyle/>
          <a:p>
            <a:fld id="{86CB4B4D-7CA3-9044-876B-883B54F8677D}" type="slidenum">
              <a:rPr/>
              <a:t>‹#›</a:t>
            </a:fld>
            <a:endParaRPr dirty="0"/>
          </a:p>
        </p:txBody>
      </p:sp>
      <p:sp>
        <p:nvSpPr>
          <p:cNvPr id="242" name="IBM Confidential  | Cloud Data &amp; AI"/>
          <p:cNvSpPr txBox="1"/>
          <p:nvPr/>
        </p:nvSpPr>
        <p:spPr>
          <a:xfrm>
            <a:off x="1015379" y="13015366"/>
            <a:ext cx="4337146" cy="204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l" defTabSz="457200">
              <a:lnSpc>
                <a:spcPts val="1600"/>
              </a:lnSpc>
              <a:spcBef>
                <a:spcPts val="0"/>
              </a:spcBef>
              <a:tabLst/>
              <a:defRPr sz="1200" b="1" spc="0">
                <a:solidFill>
                  <a:srgbClr val="C4C4C4"/>
                </a:solidFill>
                <a:latin typeface="IBM Plex Sans"/>
                <a:ea typeface="IBM Plex Sans"/>
                <a:cs typeface="IBM Plex Sans"/>
                <a:sym typeface="IBM Plex Sans"/>
              </a:defRPr>
            </a:lvl1pPr>
          </a:lstStyle>
          <a:p>
            <a:r>
              <a:rPr dirty="0"/>
              <a:t>IBM Confidential  | Cloud Data &amp; AI</a:t>
            </a:r>
          </a:p>
        </p:txBody>
      </p:sp>
      <p:sp>
        <p:nvSpPr>
          <p:cNvPr id="243" name="Text Placeholder 1"/>
          <p:cNvSpPr txBox="1"/>
          <p:nvPr/>
        </p:nvSpPr>
        <p:spPr>
          <a:xfrm>
            <a:off x="4066392" y="5396434"/>
            <a:ext cx="16251216" cy="12295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defTabSz="2438400">
              <a:lnSpc>
                <a:spcPct val="100000"/>
              </a:lnSpc>
              <a:spcBef>
                <a:spcPts val="2900"/>
              </a:spcBef>
              <a:tabLst/>
              <a:defRPr sz="6500" cap="all" spc="779">
                <a:solidFill>
                  <a:srgbClr val="FFFFFF"/>
                </a:solidFill>
                <a:latin typeface="IBM Plex Sans"/>
                <a:ea typeface="IBM Plex Sans"/>
                <a:cs typeface="IBM Plex Sans"/>
                <a:sym typeface="IBM Plex Sans"/>
              </a:defRPr>
            </a:lvl1pPr>
          </a:lstStyle>
          <a:p>
            <a:r>
              <a:rPr dirty="0"/>
              <a:t>THANK YOU!</a:t>
            </a:r>
          </a:p>
        </p:txBody>
      </p:sp>
      <p:pic>
        <p:nvPicPr>
          <p:cNvPr id="244" name="Image" descr="Image"/>
          <p:cNvPicPr>
            <a:picLocks noChangeAspect="1"/>
          </p:cNvPicPr>
          <p:nvPr/>
        </p:nvPicPr>
        <p:blipFill>
          <a:blip r:embed="rId2"/>
          <a:stretch>
            <a:fillRect/>
          </a:stretch>
        </p:blipFill>
        <p:spPr>
          <a:xfrm>
            <a:off x="18087156" y="7823701"/>
            <a:ext cx="7056490" cy="7009398"/>
          </a:xfrm>
          <a:prstGeom prst="rect">
            <a:avLst/>
          </a:prstGeom>
          <a:ln w="12700">
            <a:miter lim="400000"/>
          </a:ln>
        </p:spPr>
      </p:pic>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Title and subtitle - dark background">
    <p:bg>
      <p:bgPr>
        <a:solidFill>
          <a:srgbClr val="000000"/>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1BF2151-11EA-2947-9E9F-88907F3B487F}"/>
              </a:ext>
            </a:extLst>
          </p:cNvPr>
          <p:cNvSpPr>
            <a:spLocks noGrp="1"/>
          </p:cNvSpPr>
          <p:nvPr>
            <p:ph type="body" sz="quarter" idx="12" hasCustomPrompt="1"/>
          </p:nvPr>
        </p:nvSpPr>
        <p:spPr>
          <a:xfrm>
            <a:off x="558800" y="1452711"/>
            <a:ext cx="17119600" cy="656590"/>
          </a:xfrm>
        </p:spPr>
        <p:txBody>
          <a:bodyPr>
            <a:spAutoFit/>
          </a:bodyPr>
          <a:lstStyle>
            <a:lvl1pPr>
              <a:defRPr sz="4266" b="0" i="0">
                <a:solidFill>
                  <a:srgbClr val="868D95"/>
                </a:solidFill>
                <a:latin typeface="IBM Plex Sans" panose="020B0503050203000203" pitchFamily="34" charset="0"/>
              </a:defRPr>
            </a:lvl1pPr>
          </a:lstStyle>
          <a:p>
            <a:pPr lvl="0"/>
            <a:r>
              <a:rPr lang="en-US" dirty="0"/>
              <a:t>Click to edit Master subtitle styles</a:t>
            </a:r>
          </a:p>
        </p:txBody>
      </p:sp>
      <p:sp>
        <p:nvSpPr>
          <p:cNvPr id="2" name="Footer Placeholder 1">
            <a:extLst>
              <a:ext uri="{FF2B5EF4-FFF2-40B4-BE49-F238E27FC236}">
                <a16:creationId xmlns:a16="http://schemas.microsoft.com/office/drawing/2014/main" id="{809B33DE-E6CA-A346-9479-8883F2F083FA}"/>
              </a:ext>
            </a:extLst>
          </p:cNvPr>
          <p:cNvSpPr>
            <a:spLocks noGrp="1"/>
          </p:cNvSpPr>
          <p:nvPr>
            <p:ph type="ftr" sz="quarter" idx="13"/>
          </p:nvPr>
        </p:nvSpPr>
        <p:spPr/>
        <p:txBody>
          <a:bodyPr/>
          <a:lstStyle>
            <a:lvl1pPr>
              <a:defRPr>
                <a:solidFill>
                  <a:srgbClr val="868D95"/>
                </a:solidFill>
              </a:defRPr>
            </a:lvl1pPr>
          </a:lstStyle>
          <a:p>
            <a:endParaRPr lang="en-US" dirty="0"/>
          </a:p>
        </p:txBody>
      </p:sp>
      <p:sp>
        <p:nvSpPr>
          <p:cNvPr id="6" name="Slide Number Placeholder 5">
            <a:extLst>
              <a:ext uri="{FF2B5EF4-FFF2-40B4-BE49-F238E27FC236}">
                <a16:creationId xmlns:a16="http://schemas.microsoft.com/office/drawing/2014/main" id="{5DEAEB1B-8DF0-8B49-ADE1-20CDCC04F0E3}"/>
              </a:ext>
            </a:extLst>
          </p:cNvPr>
          <p:cNvSpPr>
            <a:spLocks noGrp="1"/>
          </p:cNvSpPr>
          <p:nvPr>
            <p:ph type="sldNum" sz="quarter" idx="14"/>
          </p:nvPr>
        </p:nvSpPr>
        <p:spPr/>
        <p:txBody>
          <a:bodyPr/>
          <a:lstStyle>
            <a:lvl1pPr>
              <a:defRPr>
                <a:solidFill>
                  <a:srgbClr val="868D95"/>
                </a:solidFill>
              </a:defRPr>
            </a:lvl1pPr>
          </a:lstStyle>
          <a:p>
            <a:fld id="{59395FB3-9C97-154F-86B2-7E381B951268}" type="slidenum">
              <a:rPr lang="en-US" smtClean="0"/>
              <a:pPr/>
              <a:t>‹#›</a:t>
            </a:fld>
            <a:endParaRPr lang="en-US" dirty="0"/>
          </a:p>
        </p:txBody>
      </p:sp>
      <p:sp>
        <p:nvSpPr>
          <p:cNvPr id="3" name="Title 2">
            <a:extLst>
              <a:ext uri="{FF2B5EF4-FFF2-40B4-BE49-F238E27FC236}">
                <a16:creationId xmlns:a16="http://schemas.microsoft.com/office/drawing/2014/main" id="{3F0CB479-2483-DA4A-9372-18CEC4E9C0AA}"/>
              </a:ext>
            </a:extLst>
          </p:cNvPr>
          <p:cNvSpPr>
            <a:spLocks noGrp="1"/>
          </p:cNvSpPr>
          <p:nvPr>
            <p:ph type="title"/>
          </p:nvPr>
        </p:nvSpPr>
        <p:spPr/>
        <p:txBody>
          <a:bodyPr/>
          <a:lstStyle>
            <a:lvl1pPr>
              <a:defRPr>
                <a:solidFill>
                  <a:srgbClr val="FFFFFF"/>
                </a:solidFill>
              </a:defRPr>
            </a:lvl1pPr>
          </a:lstStyle>
          <a:p>
            <a:r>
              <a:rPr lang="en-US"/>
              <a:t>Click to edit Master title style</a:t>
            </a:r>
          </a:p>
        </p:txBody>
      </p:sp>
    </p:spTree>
    <p:extLst>
      <p:ext uri="{BB962C8B-B14F-4D97-AF65-F5344CB8AC3E}">
        <p14:creationId xmlns:p14="http://schemas.microsoft.com/office/powerpoint/2010/main" val="14761220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876309" y="3654428"/>
            <a:ext cx="20894558" cy="7312024"/>
          </a:xfrm>
        </p:spPr>
        <p:txBody>
          <a:bodyPr/>
          <a:lstStyle>
            <a:lvl1pPr>
              <a:spcBef>
                <a:spcPts val="1920"/>
              </a:spcBef>
              <a:defRPr>
                <a:latin typeface="Arial" pitchFamily="34" charset="0"/>
                <a:cs typeface="Arial" pitchFamily="34" charset="0"/>
              </a:defRPr>
            </a:lvl1pPr>
            <a:lvl2pPr>
              <a:spcBef>
                <a:spcPts val="1200"/>
              </a:spcBef>
              <a:defRPr>
                <a:latin typeface="Arial" pitchFamily="34" charset="0"/>
                <a:cs typeface="Arial" pitchFamily="34" charset="0"/>
              </a:defRPr>
            </a:lvl2pPr>
            <a:lvl3pPr>
              <a:spcBef>
                <a:spcPts val="800"/>
              </a:spcBef>
              <a:defRPr>
                <a:latin typeface="Arial" pitchFamily="34" charset="0"/>
                <a:cs typeface="Arial" pitchFamily="34" charset="0"/>
              </a:defRPr>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254016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cSld name="1_fact, number">
    <p:spTree>
      <p:nvGrpSpPr>
        <p:cNvPr id="1" name=""/>
        <p:cNvGrpSpPr/>
        <p:nvPr/>
      </p:nvGrpSpPr>
      <p:grpSpPr>
        <a:xfrm>
          <a:off x="0" y="0"/>
          <a:ext cx="0" cy="0"/>
          <a:chOff x="0" y="0"/>
          <a:chExt cx="0" cy="0"/>
        </a:xfrm>
      </p:grpSpPr>
      <p:sp>
        <p:nvSpPr>
          <p:cNvPr id="38" name="Shape 38"/>
          <p:cNvSpPr>
            <a:spLocks noGrp="1"/>
          </p:cNvSpPr>
          <p:nvPr>
            <p:ph type="title"/>
          </p:nvPr>
        </p:nvSpPr>
        <p:spPr>
          <a:xfrm>
            <a:off x="609600" y="474135"/>
            <a:ext cx="10972800" cy="2676822"/>
          </a:xfrm>
          <a:prstGeom prst="rect">
            <a:avLst/>
          </a:prstGeom>
        </p:spPr>
        <p:txBody>
          <a:bodyPr>
            <a:normAutofit/>
          </a:bodyPr>
          <a:lstStyle>
            <a:lvl1pPr>
              <a:defRPr sz="4266"/>
            </a:lvl1pPr>
          </a:lstStyle>
          <a:p>
            <a:r>
              <a:t>Title Text</a:t>
            </a:r>
          </a:p>
        </p:txBody>
      </p:sp>
      <p:sp>
        <p:nvSpPr>
          <p:cNvPr id="39" name="Shape 39"/>
          <p:cNvSpPr>
            <a:spLocks noGrp="1"/>
          </p:cNvSpPr>
          <p:nvPr>
            <p:ph type="sldNum" sz="quarter" idx="2"/>
          </p:nvPr>
        </p:nvSpPr>
        <p:spPr>
          <a:xfrm>
            <a:off x="23530746" y="12930383"/>
            <a:ext cx="243656" cy="246222"/>
          </a:xfrm>
          <a:prstGeom prst="rect">
            <a:avLst/>
          </a:prstGeom>
        </p:spPr>
        <p:txBody>
          <a:bodyPr/>
          <a:lstStyle/>
          <a:p>
            <a:fld id="{86CB4B4D-7CA3-9044-876B-883B54F8677D}" type="slidenum">
              <a:rPr/>
              <a:pPr/>
              <a:t>‹#›</a:t>
            </a:fld>
            <a:endParaRPr dirty="0"/>
          </a:p>
        </p:txBody>
      </p:sp>
      <p:sp>
        <p:nvSpPr>
          <p:cNvPr id="40" name="Shape 40"/>
          <p:cNvSpPr>
            <a:spLocks noGrp="1"/>
          </p:cNvSpPr>
          <p:nvPr>
            <p:ph type="body" sz="half" idx="1"/>
          </p:nvPr>
        </p:nvSpPr>
        <p:spPr>
          <a:xfrm>
            <a:off x="609600" y="3535683"/>
            <a:ext cx="10972800" cy="8290562"/>
          </a:xfrm>
          <a:prstGeom prst="rect">
            <a:avLst/>
          </a:prstGeom>
        </p:spPr>
        <p:txBody>
          <a:bodyPr>
            <a:normAutofit/>
          </a:bodyPr>
          <a:lstStyle>
            <a:lvl1pPr>
              <a:lnSpc>
                <a:spcPct val="90000"/>
              </a:lnSpc>
              <a:spcBef>
                <a:spcPts val="0"/>
              </a:spcBef>
              <a:defRPr sz="25600" b="1"/>
            </a:lvl1pPr>
            <a:lvl2pPr marL="3164044" indent="-3164044">
              <a:lnSpc>
                <a:spcPct val="90000"/>
              </a:lnSpc>
              <a:spcBef>
                <a:spcPts val="0"/>
              </a:spcBef>
              <a:defRPr sz="25600" b="1"/>
            </a:lvl2pPr>
            <a:lvl3pPr marL="3760928" indent="-3164044">
              <a:lnSpc>
                <a:spcPct val="90000"/>
              </a:lnSpc>
              <a:spcBef>
                <a:spcPts val="0"/>
              </a:spcBef>
              <a:defRPr sz="25600" b="1"/>
            </a:lvl3pPr>
            <a:lvl4pPr marL="4296120" indent="-3076950">
              <a:lnSpc>
                <a:spcPct val="90000"/>
              </a:lnSpc>
              <a:spcBef>
                <a:spcPts val="0"/>
              </a:spcBef>
              <a:defRPr sz="25600" b="1"/>
            </a:lvl4pPr>
            <a:lvl5pPr marL="4844634" indent="-3164044">
              <a:lnSpc>
                <a:spcPct val="90000"/>
              </a:lnSpc>
              <a:spcBef>
                <a:spcPts val="0"/>
              </a:spcBef>
              <a:defRPr sz="25600" b="1"/>
            </a:lvl5p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2638200581"/>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1016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02599689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12192002" y="6858000"/>
            <a:ext cx="12192000" cy="6858000"/>
          </a:xfrm>
          <a:solidFill>
            <a:schemeClr val="accent2"/>
          </a:solidFill>
        </p:spPr>
        <p:txBody>
          <a:bodyPr lIns="228600" tIns="192024" rIns="228600" bIns="228600"/>
          <a:lstStyle>
            <a:lvl1pPr>
              <a:defRPr sz="3734">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12" name="Text Placeholder 11"/>
          <p:cNvSpPr>
            <a:spLocks noGrp="1"/>
          </p:cNvSpPr>
          <p:nvPr>
            <p:ph type="body" sz="quarter" idx="13"/>
          </p:nvPr>
        </p:nvSpPr>
        <p:spPr>
          <a:xfrm>
            <a:off x="609600" y="487683"/>
            <a:ext cx="10972800" cy="800098"/>
          </a:xfrm>
        </p:spPr>
        <p:txBody>
          <a:bodyPr/>
          <a:lstStyle>
            <a:lvl1pPr>
              <a:defRPr sz="4266"/>
            </a:lvl1pPr>
          </a:lstStyle>
          <a:p>
            <a:pPr lvl="0"/>
            <a:r>
              <a:rPr lang="en-US"/>
              <a:t>Click to edit Master text styles</a:t>
            </a:r>
          </a:p>
        </p:txBody>
      </p:sp>
      <p:sp>
        <p:nvSpPr>
          <p:cNvPr id="7" name="Text Placeholder 6"/>
          <p:cNvSpPr>
            <a:spLocks noGrp="1"/>
          </p:cNvSpPr>
          <p:nvPr>
            <p:ph type="body" sz="quarter" idx="14"/>
          </p:nvPr>
        </p:nvSpPr>
        <p:spPr>
          <a:xfrm>
            <a:off x="609600" y="2926083"/>
            <a:ext cx="10972800" cy="9303282"/>
          </a:xfrm>
        </p:spPr>
        <p:txBody>
          <a:bodyPr/>
          <a:lstStyle>
            <a:lvl1pPr>
              <a:defRPr sz="4266"/>
            </a:lvl1pPr>
            <a:lvl2pPr>
              <a:defRPr sz="3734"/>
            </a:lvl2pPr>
            <a:lvl3pPr>
              <a:defRPr sz="3734"/>
            </a:lvl3pPr>
            <a:lvl4pPr>
              <a:defRPr sz="3734"/>
            </a:lvl4pPr>
            <a:lvl5pPr>
              <a:defRPr sz="373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18288000" y="0"/>
            <a:ext cx="6096000" cy="6858000"/>
          </a:xfrm>
          <a:solidFill>
            <a:schemeClr val="bg1"/>
          </a:solidFill>
        </p:spPr>
        <p:txBody>
          <a:bodyPr lIns="228600" tIns="192024" rIns="228600" bIns="228600"/>
          <a:lstStyle>
            <a:lvl1pPr>
              <a:defRPr sz="3734">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12192000" y="0"/>
            <a:ext cx="6096000" cy="6858000"/>
          </a:xfrm>
          <a:solidFill>
            <a:schemeClr val="accent3"/>
          </a:solidFill>
        </p:spPr>
        <p:txBody>
          <a:bodyPr lIns="228600" tIns="192024" rIns="228600" bIns="228600"/>
          <a:lstStyle>
            <a:lvl1pPr>
              <a:defRPr sz="3734">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405653040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3_3-1_Title and Content">
    <p:spTree>
      <p:nvGrpSpPr>
        <p:cNvPr id="1" name=""/>
        <p:cNvGrpSpPr/>
        <p:nvPr/>
      </p:nvGrpSpPr>
      <p:grpSpPr>
        <a:xfrm>
          <a:off x="0" y="0"/>
          <a:ext cx="0" cy="0"/>
          <a:chOff x="0" y="0"/>
          <a:chExt cx="0" cy="0"/>
        </a:xfrm>
      </p:grpSpPr>
      <p:sp>
        <p:nvSpPr>
          <p:cNvPr id="6" name="Rectangle 5"/>
          <p:cNvSpPr/>
          <p:nvPr userDrawn="1"/>
        </p:nvSpPr>
        <p:spPr>
          <a:xfrm flipV="1">
            <a:off x="0" y="3"/>
            <a:ext cx="24384000" cy="207433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52400" tIns="76200" rIns="152400" bIns="76200" numCol="1" spcCol="0" rtlCol="0" fromWordArt="0" anchor="ctr" anchorCtr="0" forceAA="0" compatLnSpc="1">
            <a:prstTxWarp prst="textNoShape">
              <a:avLst/>
            </a:prstTxWarp>
            <a:noAutofit/>
          </a:bodyPr>
          <a:lstStyle/>
          <a:p>
            <a:pPr algn="ctr"/>
            <a:endParaRPr lang="en-US" sz="4000" b="0" i="0" dirty="0">
              <a:latin typeface="Arial Regular" charset="0"/>
            </a:endParaRPr>
          </a:p>
        </p:txBody>
      </p:sp>
      <p:sp>
        <p:nvSpPr>
          <p:cNvPr id="9" name="Text Placeholder 23"/>
          <p:cNvSpPr>
            <a:spLocks noGrp="1"/>
          </p:cNvSpPr>
          <p:nvPr>
            <p:ph type="body" sz="quarter" idx="14" hasCustomPrompt="1"/>
          </p:nvPr>
        </p:nvSpPr>
        <p:spPr>
          <a:xfrm>
            <a:off x="758096" y="12237720"/>
            <a:ext cx="10972800" cy="762000"/>
          </a:xfrm>
        </p:spPr>
        <p:txBody>
          <a:bodyPr vert="horz" lIns="0" tIns="0" rIns="0" bIns="0" rtlCol="0" anchor="b">
            <a:noAutofit/>
          </a:bodyPr>
          <a:lstStyle>
            <a:lvl1pPr>
              <a:defRPr lang="en-US" sz="1334" dirty="0" smtClean="0">
                <a:solidFill>
                  <a:schemeClr val="tx1">
                    <a:alpha val="70000"/>
                  </a:schemeClr>
                </a:solidFill>
              </a:defRPr>
            </a:lvl1pPr>
          </a:lstStyle>
          <a:p>
            <a:pPr lvl="0"/>
            <a:r>
              <a:rPr lang="en-US" dirty="0"/>
              <a:t>Source: Edit source here</a:t>
            </a:r>
          </a:p>
        </p:txBody>
      </p:sp>
      <p:sp>
        <p:nvSpPr>
          <p:cNvPr id="15" name="Content Placeholder 2"/>
          <p:cNvSpPr>
            <a:spLocks noGrp="1"/>
          </p:cNvSpPr>
          <p:nvPr>
            <p:ph idx="1"/>
          </p:nvPr>
        </p:nvSpPr>
        <p:spPr>
          <a:xfrm>
            <a:off x="758096" y="3429002"/>
            <a:ext cx="22863904" cy="8763000"/>
          </a:xfrm>
        </p:spPr>
        <p:txBody>
          <a:bodyPr lIns="0" r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p:nvPr>
        </p:nvSpPr>
        <p:spPr>
          <a:xfrm>
            <a:off x="762000" y="457202"/>
            <a:ext cx="22860000" cy="1905000"/>
          </a:xfrm>
        </p:spPr>
        <p:txBody>
          <a:bodyPr>
            <a:noAutofit/>
          </a:bodyPr>
          <a:lstStyle>
            <a:lvl1pPr>
              <a:defRPr>
                <a:solidFill>
                  <a:schemeClr val="bg2"/>
                </a:solidFill>
                <a:latin typeface="IBM Plex Sans" charset="0"/>
                <a:ea typeface="IBM Plex Sans" charset="0"/>
                <a:cs typeface="IBM Plex Sans" charset="0"/>
              </a:defRPr>
            </a:lvl1pPr>
          </a:lstStyle>
          <a:p>
            <a:r>
              <a:rPr lang="en-US" dirty="0"/>
              <a:t>Click to edit Master title style</a:t>
            </a:r>
          </a:p>
        </p:txBody>
      </p:sp>
    </p:spTree>
    <p:extLst>
      <p:ext uri="{BB962C8B-B14F-4D97-AF65-F5344CB8AC3E}">
        <p14:creationId xmlns:p14="http://schemas.microsoft.com/office/powerpoint/2010/main" val="37123858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609600" y="12874752"/>
            <a:ext cx="17068800" cy="365760"/>
          </a:xfrm>
        </p:spPr>
        <p:txBody>
          <a:bodyPr/>
          <a:lstStyle>
            <a:lvl1pPr>
              <a:defRPr>
                <a:solidFill>
                  <a:schemeClr val="tx1"/>
                </a:solidFill>
              </a:defRPr>
            </a:lvl1pPr>
          </a:lstStyle>
          <a:p>
            <a:endParaRPr lang="en-US" dirty="0"/>
          </a:p>
        </p:txBody>
      </p:sp>
      <p:sp>
        <p:nvSpPr>
          <p:cNvPr id="4" name="Title 3"/>
          <p:cNvSpPr>
            <a:spLocks noGrp="1"/>
          </p:cNvSpPr>
          <p:nvPr>
            <p:ph type="title"/>
          </p:nvPr>
        </p:nvSpPr>
        <p:spPr>
          <a:xfrm>
            <a:off x="609599" y="543416"/>
            <a:ext cx="10972803" cy="11944917"/>
          </a:xfrm>
        </p:spPr>
        <p:txBody>
          <a:bodyPr/>
          <a:lstStyle>
            <a:lvl1pPr>
              <a:lnSpc>
                <a:spcPct val="90000"/>
              </a:lnSpc>
              <a:defRPr sz="6400" b="0">
                <a:solidFill>
                  <a:schemeClr val="tx1"/>
                </a:solidFill>
              </a:defRPr>
            </a:lvl1pPr>
          </a:lstStyle>
          <a:p>
            <a:r>
              <a:rPr lang="en-US"/>
              <a:t>Click to edit Master title style</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2383497" y="12547601"/>
            <a:ext cx="1390904" cy="563880"/>
          </a:xfrm>
          <a:prstGeom prst="rect">
            <a:avLst/>
          </a:prstGeom>
        </p:spPr>
      </p:pic>
      <p:pic>
        <p:nvPicPr>
          <p:cNvPr id="6" name="Picture 5" descr="ibm_gr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2383497" y="12547559"/>
            <a:ext cx="1390904" cy="563923"/>
          </a:xfrm>
          <a:prstGeom prst="rect">
            <a:avLst/>
          </a:prstGeom>
        </p:spPr>
      </p:pic>
      <p:sp>
        <p:nvSpPr>
          <p:cNvPr id="7" name="Rectangle 6">
            <a:extLst>
              <a:ext uri="{FF2B5EF4-FFF2-40B4-BE49-F238E27FC236}">
                <a16:creationId xmlns:a16="http://schemas.microsoft.com/office/drawing/2014/main" id="{35BF62D7-2F49-FF4F-BCAB-A8CF721DC75C}"/>
              </a:ext>
            </a:extLst>
          </p:cNvPr>
          <p:cNvSpPr/>
          <p:nvPr userDrawn="1"/>
        </p:nvSpPr>
        <p:spPr>
          <a:xfrm>
            <a:off x="12192000" y="0"/>
            <a:ext cx="12192000" cy="13716000"/>
          </a:xfrm>
          <a:prstGeom prst="rect">
            <a:avLst/>
          </a:prstGeom>
          <a:solidFill>
            <a:schemeClr val="tx1"/>
          </a:solidFill>
        </p:spPr>
        <p:txBody>
          <a:bodyPr wrap="square" lIns="0" tIns="0" rIns="0" bIns="0" rtlCol="0" anchor="ctr">
            <a:noAutofit/>
          </a:bodyPr>
          <a:lstStyle/>
          <a:p>
            <a:pPr algn="ctr"/>
            <a:endParaRPr lang="en-US" sz="3200" dirty="0">
              <a:solidFill>
                <a:srgbClr val="FFFFFF"/>
              </a:solidFill>
              <a:latin typeface="Arial"/>
              <a:cs typeface="Arial"/>
            </a:endParaRPr>
          </a:p>
        </p:txBody>
      </p:sp>
      <p:pic>
        <p:nvPicPr>
          <p:cNvPr id="8" name="Picture 7">
            <a:extLst>
              <a:ext uri="{FF2B5EF4-FFF2-40B4-BE49-F238E27FC236}">
                <a16:creationId xmlns:a16="http://schemas.microsoft.com/office/drawing/2014/main" id="{4C450D84-EC07-014A-AA57-4A31E32F4E94}"/>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22383497" y="12547601"/>
            <a:ext cx="1390904" cy="563880"/>
          </a:xfrm>
          <a:prstGeom prst="rect">
            <a:avLst/>
          </a:prstGeom>
        </p:spPr>
      </p:pic>
      <p:pic>
        <p:nvPicPr>
          <p:cNvPr id="9" name="Picture 8" descr="IBMZ_PrimaryGraphic_V1-copy">
            <a:extLst>
              <a:ext uri="{FF2B5EF4-FFF2-40B4-BE49-F238E27FC236}">
                <a16:creationId xmlns:a16="http://schemas.microsoft.com/office/drawing/2014/main" id="{D6F011C1-9D81-2D49-9ADD-80B6788CDF0F}"/>
              </a:ext>
            </a:extLst>
          </p:cNvPr>
          <p:cNvPicPr>
            <a:picLocks noChangeAspect="1" noChangeArrowheads="1"/>
          </p:cNvPicPr>
          <p:nvPr userDrawn="1"/>
        </p:nvPicPr>
        <p:blipFill>
          <a:blip r:embed="rId5" cstate="print"/>
          <a:srcRect/>
          <a:stretch>
            <a:fillRect/>
          </a:stretch>
        </p:blipFill>
        <p:spPr bwMode="auto">
          <a:xfrm>
            <a:off x="15442490" y="2414576"/>
            <a:ext cx="6402285" cy="7998864"/>
          </a:xfrm>
          <a:prstGeom prst="rect">
            <a:avLst/>
          </a:prstGeom>
          <a:noFill/>
        </p:spPr>
      </p:pic>
    </p:spTree>
    <p:extLst>
      <p:ext uri="{BB962C8B-B14F-4D97-AF65-F5344CB8AC3E}">
        <p14:creationId xmlns:p14="http://schemas.microsoft.com/office/powerpoint/2010/main" val="381410540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dirty="0"/>
          </a:p>
        </p:txBody>
      </p:sp>
      <p:sp>
        <p:nvSpPr>
          <p:cNvPr id="5" name="Title 4"/>
          <p:cNvSpPr>
            <a:spLocks noGrp="1"/>
          </p:cNvSpPr>
          <p:nvPr>
            <p:ph type="title"/>
          </p:nvPr>
        </p:nvSpPr>
        <p:spPr>
          <a:xfrm>
            <a:off x="609600" y="536448"/>
            <a:ext cx="10972800" cy="11983339"/>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12792804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228193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5"/>
          <p:cNvSpPr>
            <a:spLocks noGrp="1"/>
          </p:cNvSpPr>
          <p:nvPr>
            <p:ph type="body" sz="quarter" idx="12"/>
          </p:nvPr>
        </p:nvSpPr>
        <p:spPr>
          <a:xfrm>
            <a:off x="609600" y="2997200"/>
            <a:ext cx="10972800" cy="9558528"/>
          </a:xfrm>
        </p:spPr>
        <p:txBody>
          <a:bodyPr/>
          <a:lstStyle>
            <a:lvl1pPr marL="0" indent="0">
              <a:spcBef>
                <a:spcPts val="0"/>
              </a:spcBef>
              <a:tabLst>
                <a:tab pos="10507265" algn="dec"/>
              </a:tabLst>
              <a:defRPr/>
            </a:lvl1pPr>
            <a:lvl2pPr marL="461440" indent="-461440">
              <a:spcBef>
                <a:spcPts val="0"/>
              </a:spcBef>
              <a:tabLst/>
              <a:defRPr/>
            </a:lvl2pPr>
            <a:lvl3pPr>
              <a:spcBef>
                <a:spcPts val="0"/>
              </a:spcBef>
              <a:defRPr/>
            </a:lvl3pPr>
            <a:lvl4pPr>
              <a:spcBef>
                <a:spcPts val="0"/>
              </a:spcBef>
              <a:defRPr/>
            </a:lvl4pPr>
            <a:lvl5pPr>
              <a:spcBef>
                <a:spcPts val="0"/>
              </a:spcBef>
              <a:defRPr/>
            </a:lvl5pPr>
          </a:lstStyle>
          <a:p>
            <a:pPr marL="0" marR="0" lvl="0" indent="0" algn="l" defTabSz="1219215" rtl="0" eaLnBrk="1" fontAlgn="auto" latinLnBrk="0" hangingPunct="1">
              <a:lnSpc>
                <a:spcPct val="100000"/>
              </a:lnSpc>
              <a:spcBef>
                <a:spcPts val="0"/>
              </a:spcBef>
              <a:spcAft>
                <a:spcPts val="0"/>
              </a:spcAft>
              <a:buClrTx/>
              <a:buSzTx/>
              <a:buFont typeface="Arial"/>
              <a:buNone/>
              <a:tabLst>
                <a:tab pos="10729094"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12801600" y="2997200"/>
            <a:ext cx="10972800" cy="9558528"/>
          </a:xfrm>
        </p:spPr>
        <p:txBody>
          <a:bodyPr/>
          <a:lstStyle>
            <a:lvl1pPr marL="0" indent="0">
              <a:spcBef>
                <a:spcPts val="0"/>
              </a:spcBef>
              <a:tabLst>
                <a:tab pos="1050726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1219215" rtl="0" eaLnBrk="1" fontAlgn="auto" latinLnBrk="0" hangingPunct="1">
              <a:lnSpc>
                <a:spcPct val="100000"/>
              </a:lnSpc>
              <a:spcBef>
                <a:spcPts val="2933"/>
              </a:spcBef>
              <a:spcAft>
                <a:spcPts val="0"/>
              </a:spcAft>
              <a:buClrTx/>
              <a:buSzTx/>
              <a:buFont typeface="Arial"/>
              <a:buNone/>
              <a:tabLst>
                <a:tab pos="10729094"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532662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609600" y="560833"/>
            <a:ext cx="10972800" cy="2676819"/>
          </a:xfrm>
        </p:spPr>
        <p:txBody>
          <a:bodyPr/>
          <a:lstStyle>
            <a:lvl1pPr>
              <a:defRPr sz="4267">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8" name="Text Placeholder 7"/>
          <p:cNvSpPr>
            <a:spLocks noGrp="1"/>
          </p:cNvSpPr>
          <p:nvPr>
            <p:ph type="body" sz="quarter" idx="12"/>
          </p:nvPr>
        </p:nvSpPr>
        <p:spPr>
          <a:xfrm>
            <a:off x="609600" y="4030813"/>
            <a:ext cx="10972800" cy="8290560"/>
          </a:xfrm>
        </p:spPr>
        <p:txBody>
          <a:bodyPr/>
          <a:lstStyle>
            <a:lvl1pPr>
              <a:lnSpc>
                <a:spcPct val="90000"/>
              </a:lnSpc>
              <a:spcBef>
                <a:spcPts val="0"/>
              </a:spcBef>
              <a:defRPr sz="25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09849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Image slide">
    <p:bg>
      <p:bgPr>
        <a:solidFill>
          <a:srgbClr val="FFFFFF"/>
        </a:solidFill>
        <a:effectLst/>
      </p:bgPr>
    </p:bg>
    <p:spTree>
      <p:nvGrpSpPr>
        <p:cNvPr id="1" name=""/>
        <p:cNvGrpSpPr/>
        <p:nvPr/>
      </p:nvGrpSpPr>
      <p:grpSpPr>
        <a:xfrm>
          <a:off x="0" y="0"/>
          <a:ext cx="0" cy="0"/>
          <a:chOff x="0" y="0"/>
          <a:chExt cx="0" cy="0"/>
        </a:xfrm>
      </p:grpSpPr>
      <p:sp>
        <p:nvSpPr>
          <p:cNvPr id="3" name="Rectangle 3"/>
          <p:cNvSpPr>
            <a:spLocks noChangeArrowheads="1"/>
          </p:cNvSpPr>
          <p:nvPr/>
        </p:nvSpPr>
        <p:spPr bwMode="auto">
          <a:xfrm>
            <a:off x="7446543" y="12979455"/>
            <a:ext cx="821267" cy="196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fontAlgn="base">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fontAlgn="base">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fontAlgn="base">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fontAlgn="base">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F4FDB516-5A24-45AD-8113-43BA02B33C4A}" type="slidenum">
              <a:rPr lang="en-US" altLang="en-US" sz="1600">
                <a:solidFill>
                  <a:srgbClr val="5A5A5A"/>
                </a:solidFill>
                <a:cs typeface="Arial" panose="020B0604020202020204" pitchFamily="34" charset="0"/>
              </a:rPr>
              <a:pPr/>
              <a:t>‹#›</a:t>
            </a:fld>
            <a:endParaRPr lang="en-US" altLang="en-US" sz="1600" dirty="0">
              <a:solidFill>
                <a:srgbClr val="5A5A5A"/>
              </a:solidFill>
              <a:cs typeface="Arial" panose="020B0604020202020204" pitchFamily="34" charset="0"/>
            </a:endParaRPr>
          </a:p>
        </p:txBody>
      </p:sp>
      <p:sp>
        <p:nvSpPr>
          <p:cNvPr id="4" name="Rectangle 4"/>
          <p:cNvSpPr>
            <a:spLocks noChangeArrowheads="1"/>
          </p:cNvSpPr>
          <p:nvPr/>
        </p:nvSpPr>
        <p:spPr bwMode="auto">
          <a:xfrm>
            <a:off x="6908800" y="12979453"/>
            <a:ext cx="524933" cy="196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fontAlgn="base">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fontAlgn="base">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fontAlgn="base">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fontAlgn="base">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US" sz="1600" dirty="0">
                <a:solidFill>
                  <a:srgbClr val="5A5A5A"/>
                </a:solidFill>
                <a:cs typeface="Arial" panose="020B0604020202020204" pitchFamily="34" charset="0"/>
              </a:rPr>
              <a:t>Page</a:t>
            </a:r>
          </a:p>
        </p:txBody>
      </p:sp>
      <p:sp>
        <p:nvSpPr>
          <p:cNvPr id="2" name="Title 1"/>
          <p:cNvSpPr>
            <a:spLocks noGrp="1"/>
          </p:cNvSpPr>
          <p:nvPr>
            <p:ph type="title"/>
          </p:nvPr>
        </p:nvSpPr>
        <p:spPr>
          <a:xfrm>
            <a:off x="1581155" y="1584516"/>
            <a:ext cx="7304613" cy="2051843"/>
          </a:xfrm>
        </p:spPr>
        <p:txBody>
          <a:bodyPr/>
          <a:lstStyle>
            <a:lvl1pPr>
              <a:lnSpc>
                <a:spcPts val="8000"/>
              </a:lnSpc>
              <a:defRPr sz="7467" baseline="0">
                <a:solidFill>
                  <a:schemeClr val="accent5"/>
                </a:solidFill>
              </a:defRPr>
            </a:lvl1pPr>
          </a:lstStyle>
          <a:p>
            <a:r>
              <a:rPr lang="en-US" dirty="0"/>
              <a:t>Click to edit Master title</a:t>
            </a:r>
          </a:p>
        </p:txBody>
      </p:sp>
    </p:spTree>
    <p:extLst>
      <p:ext uri="{BB962C8B-B14F-4D97-AF65-F5344CB8AC3E}">
        <p14:creationId xmlns:p14="http://schemas.microsoft.com/office/powerpoint/2010/main" val="166214757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609600" y="560833"/>
            <a:ext cx="10972800" cy="2676819"/>
          </a:xfrm>
        </p:spPr>
        <p:txBody>
          <a:bodyPr/>
          <a:lstStyle>
            <a:lvl1pPr>
              <a:defRPr sz="4267">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
        <p:nvSpPr>
          <p:cNvPr id="8" name="Text Placeholder 7"/>
          <p:cNvSpPr>
            <a:spLocks noGrp="1"/>
          </p:cNvSpPr>
          <p:nvPr>
            <p:ph type="body" sz="quarter" idx="12"/>
          </p:nvPr>
        </p:nvSpPr>
        <p:spPr>
          <a:xfrm>
            <a:off x="609600" y="4030813"/>
            <a:ext cx="10972800" cy="8290560"/>
          </a:xfrm>
        </p:spPr>
        <p:txBody>
          <a:bodyPr/>
          <a:lstStyle>
            <a:lvl1pPr>
              <a:lnSpc>
                <a:spcPct val="90000"/>
              </a:lnSpc>
              <a:spcBef>
                <a:spcPts val="0"/>
              </a:spcBef>
              <a:defRPr sz="25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12192000" y="0"/>
            <a:ext cx="12192000" cy="13716000"/>
          </a:xfrm>
        </p:spPr>
        <p:txBody>
          <a:bodyPr/>
          <a:lstStyle>
            <a:lvl1pPr>
              <a:defRPr>
                <a:solidFill>
                  <a:schemeClr val="tx1"/>
                </a:solidFill>
              </a:defRPr>
            </a:lvl1pPr>
          </a:lstStyle>
          <a:p>
            <a:r>
              <a:rPr lang="en-US" dirty="0"/>
              <a:t>Drag picture to placeholder or click icon to add</a:t>
            </a:r>
          </a:p>
        </p:txBody>
      </p:sp>
    </p:spTree>
    <p:extLst>
      <p:ext uri="{BB962C8B-B14F-4D97-AF65-F5344CB8AC3E}">
        <p14:creationId xmlns:p14="http://schemas.microsoft.com/office/powerpoint/2010/main" val="130670002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707138"/>
            <a:ext cx="23164800" cy="11929533"/>
          </a:xfrm>
        </p:spPr>
        <p:txBody>
          <a:bodyPr/>
          <a:lstStyle>
            <a:lvl1pPr>
              <a:lnSpc>
                <a:spcPct val="90000"/>
              </a:lnSpc>
              <a:defRPr sz="25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18353947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9"/>
            <a:ext cx="13833232" cy="12055480"/>
          </a:xfrm>
        </p:spPr>
        <p:txBody>
          <a:bodyPr/>
          <a:lstStyle>
            <a:lvl1pPr marL="313271" indent="-313271">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dirty="0"/>
          </a:p>
        </p:txBody>
      </p:sp>
    </p:spTree>
    <p:extLst>
      <p:ext uri="{BB962C8B-B14F-4D97-AF65-F5344CB8AC3E}">
        <p14:creationId xmlns:p14="http://schemas.microsoft.com/office/powerpoint/2010/main" val="43517041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1097280"/>
            <a:ext cx="10972800" cy="11541467"/>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5"/>
          <p:cNvSpPr>
            <a:spLocks noGrp="1"/>
          </p:cNvSpPr>
          <p:nvPr>
            <p:ph type="body" sz="quarter" idx="12"/>
          </p:nvPr>
        </p:nvSpPr>
        <p:spPr>
          <a:xfrm>
            <a:off x="12801600" y="1316736"/>
            <a:ext cx="10972800" cy="11199280"/>
          </a:xfrm>
        </p:spPr>
        <p:txBody>
          <a:bodyPr/>
          <a:lstStyle>
            <a:lvl1pPr>
              <a:spcBef>
                <a:spcPts val="2933"/>
              </a:spcBef>
              <a:spcAft>
                <a:spcPts val="0"/>
              </a:spcAft>
              <a:defRPr/>
            </a:lvl1pPr>
            <a:lvl2pPr>
              <a:spcBef>
                <a:spcPts val="2933"/>
              </a:spcBef>
              <a:defRPr/>
            </a:lvl2pPr>
            <a:lvl3pPr>
              <a:spcBef>
                <a:spcPts val="2933"/>
              </a:spcBef>
              <a:defRPr/>
            </a:lvl3pPr>
            <a:lvl4pPr>
              <a:spcBef>
                <a:spcPts val="2933"/>
              </a:spcBef>
              <a:defRPr/>
            </a:lvl4pPr>
            <a:lvl5pPr>
              <a:spcBef>
                <a:spcPts val="2933"/>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609600" y="534836"/>
            <a:ext cx="10972800" cy="800099"/>
          </a:xfrm>
        </p:spPr>
        <p:txBody>
          <a:bodyPr/>
          <a:lstStyle>
            <a:lvl1pPr>
              <a:defRPr sz="2933"/>
            </a:lvl1pPr>
          </a:lstStyle>
          <a:p>
            <a:pPr lvl="0"/>
            <a:r>
              <a:rPr lang="en-US"/>
              <a:t>Click to edit Master text styles</a:t>
            </a:r>
          </a:p>
        </p:txBody>
      </p:sp>
    </p:spTree>
    <p:extLst>
      <p:ext uri="{BB962C8B-B14F-4D97-AF65-F5344CB8AC3E}">
        <p14:creationId xmlns:p14="http://schemas.microsoft.com/office/powerpoint/2010/main" val="55681834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255828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Text Placeholder 7"/>
          <p:cNvSpPr>
            <a:spLocks noGrp="1"/>
          </p:cNvSpPr>
          <p:nvPr>
            <p:ph type="body" sz="quarter" idx="12"/>
          </p:nvPr>
        </p:nvSpPr>
        <p:spPr>
          <a:xfrm>
            <a:off x="609600" y="2999234"/>
            <a:ext cx="10972800" cy="9562253"/>
          </a:xfrm>
        </p:spPr>
        <p:txBody>
          <a:bodyPr/>
          <a:lstStyle>
            <a:lvl1pPr>
              <a:spcBef>
                <a:spcPts val="0"/>
              </a:spcBef>
              <a:defRPr sz="3733"/>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12801600" y="2999234"/>
            <a:ext cx="10972800" cy="9562253"/>
          </a:xfrm>
        </p:spPr>
        <p:txBody>
          <a:bodyPr/>
          <a:lstStyle>
            <a:lvl1pPr>
              <a:spcBef>
                <a:spcPts val="0"/>
              </a:spcBef>
              <a:defRPr sz="3733"/>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846038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609600" y="1097280"/>
            <a:ext cx="17068800" cy="17068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5"/>
          <p:cNvSpPr>
            <a:spLocks noGrp="1"/>
          </p:cNvSpPr>
          <p:nvPr>
            <p:ph type="body" sz="quarter" idx="12"/>
          </p:nvPr>
        </p:nvSpPr>
        <p:spPr>
          <a:xfrm>
            <a:off x="12801600" y="2915920"/>
            <a:ext cx="10972800" cy="9572416"/>
          </a:xfrm>
        </p:spPr>
        <p:txBody>
          <a:bodyPr/>
          <a:lstStyle>
            <a:lvl1pPr>
              <a:defRPr sz="4267"/>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609600" y="536449"/>
            <a:ext cx="10972800" cy="800099"/>
          </a:xfrm>
        </p:spPr>
        <p:txBody>
          <a:bodyPr/>
          <a:lstStyle>
            <a:lvl1pPr>
              <a:defRPr sz="2933"/>
            </a:lvl1pPr>
          </a:lstStyle>
          <a:p>
            <a:pPr lvl="0"/>
            <a:r>
              <a:rPr lang="en-US"/>
              <a:t>Click to edit Master text styles</a:t>
            </a:r>
          </a:p>
        </p:txBody>
      </p:sp>
      <p:sp>
        <p:nvSpPr>
          <p:cNvPr id="7" name="Text Placeholder 6"/>
          <p:cNvSpPr>
            <a:spLocks noGrp="1"/>
          </p:cNvSpPr>
          <p:nvPr>
            <p:ph type="body" sz="quarter" idx="14"/>
          </p:nvPr>
        </p:nvSpPr>
        <p:spPr>
          <a:xfrm>
            <a:off x="609600" y="2915922"/>
            <a:ext cx="10972800" cy="9572413"/>
          </a:xfrm>
        </p:spPr>
        <p:txBody>
          <a:bodyPr/>
          <a:lstStyle>
            <a:lvl1pPr>
              <a:defRPr sz="4267"/>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0869457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133908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Content Placeholder 5"/>
          <p:cNvSpPr>
            <a:spLocks noGrp="1"/>
          </p:cNvSpPr>
          <p:nvPr>
            <p:ph sz="quarter" idx="12"/>
          </p:nvPr>
        </p:nvSpPr>
        <p:spPr>
          <a:xfrm>
            <a:off x="609600" y="2654716"/>
            <a:ext cx="10972800" cy="9833619"/>
          </a:xfrm>
        </p:spPr>
        <p:txBody>
          <a:bodyPr/>
          <a:lstStyle>
            <a:lvl1pPr>
              <a:defRPr sz="6400"/>
            </a:lvl1pPr>
          </a:lstStyle>
          <a:p>
            <a:pPr lvl="0"/>
            <a:r>
              <a:rPr lang="en-US" dirty="0"/>
              <a:t>Click to edit Master text styles</a:t>
            </a:r>
          </a:p>
        </p:txBody>
      </p:sp>
      <p:sp>
        <p:nvSpPr>
          <p:cNvPr id="8" name="Content Placeholder 7"/>
          <p:cNvSpPr>
            <a:spLocks noGrp="1"/>
          </p:cNvSpPr>
          <p:nvPr>
            <p:ph sz="quarter" idx="13"/>
          </p:nvPr>
        </p:nvSpPr>
        <p:spPr>
          <a:xfrm>
            <a:off x="12801600" y="2977730"/>
            <a:ext cx="10972800" cy="9510605"/>
          </a:xfrm>
        </p:spPr>
        <p:txBody>
          <a:bodyPr/>
          <a:lstStyle>
            <a:lvl1pPr>
              <a:defRPr sz="3733"/>
            </a:lvl1pPr>
            <a:lvl2pPr>
              <a:defRPr sz="3733"/>
            </a:lvl2pPr>
            <a:lvl3pPr>
              <a:defRPr sz="3733"/>
            </a:lvl3pPr>
            <a:lvl4pPr>
              <a:defRPr sz="3733"/>
            </a:lvl4pPr>
            <a:lvl5pPr>
              <a:defRPr sz="37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171018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609600" y="1097280"/>
            <a:ext cx="17068800" cy="17068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5"/>
          <p:cNvSpPr>
            <a:spLocks noGrp="1"/>
          </p:cNvSpPr>
          <p:nvPr>
            <p:ph type="body" sz="quarter" idx="12"/>
          </p:nvPr>
        </p:nvSpPr>
        <p:spPr>
          <a:xfrm>
            <a:off x="12801600" y="2915919"/>
            <a:ext cx="4876800" cy="9572413"/>
          </a:xfrm>
        </p:spPr>
        <p:txBody>
          <a:bodyPr/>
          <a:lstStyle>
            <a:lvl1pPr>
              <a:defRPr sz="4267"/>
            </a:lvl1pPr>
            <a:lvl2pPr marL="0" indent="0">
              <a:spcBef>
                <a:spcPts val="2933"/>
              </a:spcBef>
              <a:buFontTx/>
              <a:buNone/>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609600" y="536449"/>
            <a:ext cx="10972800" cy="800099"/>
          </a:xfrm>
        </p:spPr>
        <p:txBody>
          <a:bodyPr/>
          <a:lstStyle>
            <a:lvl1pPr>
              <a:defRPr sz="2933"/>
            </a:lvl1pPr>
          </a:lstStyle>
          <a:p>
            <a:pPr lvl="0"/>
            <a:r>
              <a:rPr lang="en-US"/>
              <a:t>Click to edit Master text styles</a:t>
            </a:r>
          </a:p>
        </p:txBody>
      </p:sp>
      <p:sp>
        <p:nvSpPr>
          <p:cNvPr id="7" name="Text Placeholder 6"/>
          <p:cNvSpPr>
            <a:spLocks noGrp="1"/>
          </p:cNvSpPr>
          <p:nvPr>
            <p:ph type="body" sz="quarter" idx="14"/>
          </p:nvPr>
        </p:nvSpPr>
        <p:spPr>
          <a:xfrm>
            <a:off x="609600" y="2915919"/>
            <a:ext cx="4876800" cy="9572413"/>
          </a:xfrm>
        </p:spPr>
        <p:txBody>
          <a:bodyPr/>
          <a:lstStyle>
            <a:lvl1pPr>
              <a:spcBef>
                <a:spcPts val="2933"/>
              </a:spcBef>
              <a:defRPr sz="4267"/>
            </a:lvl1pPr>
            <a:lvl2pPr marL="0" indent="0">
              <a:spcBef>
                <a:spcPts val="2933"/>
              </a:spcBef>
              <a:buFontTx/>
              <a:buNone/>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6705600" y="2915919"/>
            <a:ext cx="4876800" cy="9572413"/>
          </a:xfrm>
        </p:spPr>
        <p:txBody>
          <a:bodyPr/>
          <a:lstStyle>
            <a:lvl1pPr>
              <a:defRPr sz="4267"/>
            </a:lvl1pPr>
            <a:lvl2pPr marL="0" indent="0">
              <a:spcBef>
                <a:spcPts val="2933"/>
              </a:spcBef>
              <a:buFontTx/>
              <a:buNone/>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18897600" y="2915919"/>
            <a:ext cx="4876800" cy="9572413"/>
          </a:xfrm>
        </p:spPr>
        <p:txBody>
          <a:bodyPr/>
          <a:lstStyle>
            <a:lvl1pPr>
              <a:defRPr sz="4267"/>
            </a:lvl1pPr>
            <a:lvl2pPr marL="0" indent="0">
              <a:spcBef>
                <a:spcPts val="2933"/>
              </a:spcBef>
              <a:buFontTx/>
              <a:buNone/>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1674172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1097280"/>
            <a:ext cx="10972800" cy="17068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12" name="Text Placeholder 11"/>
          <p:cNvSpPr>
            <a:spLocks noGrp="1"/>
          </p:cNvSpPr>
          <p:nvPr>
            <p:ph type="body" sz="quarter" idx="13"/>
          </p:nvPr>
        </p:nvSpPr>
        <p:spPr>
          <a:xfrm>
            <a:off x="609600" y="536449"/>
            <a:ext cx="10972800" cy="800099"/>
          </a:xfrm>
        </p:spPr>
        <p:txBody>
          <a:bodyPr/>
          <a:lstStyle>
            <a:lvl1pPr>
              <a:defRPr sz="2933"/>
            </a:lvl1pPr>
          </a:lstStyle>
          <a:p>
            <a:pPr lvl="0"/>
            <a:r>
              <a:rPr lang="en-US"/>
              <a:t>Click to edit Master text styles</a:t>
            </a:r>
          </a:p>
        </p:txBody>
      </p:sp>
      <p:sp>
        <p:nvSpPr>
          <p:cNvPr id="7" name="Text Placeholder 6"/>
          <p:cNvSpPr>
            <a:spLocks noGrp="1"/>
          </p:cNvSpPr>
          <p:nvPr>
            <p:ph type="body" sz="quarter" idx="14"/>
          </p:nvPr>
        </p:nvSpPr>
        <p:spPr>
          <a:xfrm>
            <a:off x="609600" y="2926081"/>
            <a:ext cx="10972800" cy="9562253"/>
          </a:xfrm>
        </p:spPr>
        <p:txBody>
          <a:bodyPr/>
          <a:lstStyle>
            <a:lvl1pPr>
              <a:defRPr sz="426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7"/>
          <p:cNvSpPr>
            <a:spLocks noGrp="1"/>
          </p:cNvSpPr>
          <p:nvPr>
            <p:ph type="pic" sz="quarter" idx="15"/>
          </p:nvPr>
        </p:nvSpPr>
        <p:spPr>
          <a:xfrm>
            <a:off x="12192000" y="0"/>
            <a:ext cx="12192000" cy="13716000"/>
          </a:xfrm>
        </p:spPr>
        <p:txBody>
          <a:bodyPr/>
          <a:lstStyle/>
          <a:p>
            <a:r>
              <a:rPr lang="en-US" dirty="0"/>
              <a:t>Drag picture to placeholder or click icon to add</a:t>
            </a:r>
          </a:p>
        </p:txBody>
      </p:sp>
    </p:spTree>
    <p:extLst>
      <p:ext uri="{BB962C8B-B14F-4D97-AF65-F5344CB8AC3E}">
        <p14:creationId xmlns:p14="http://schemas.microsoft.com/office/powerpoint/2010/main" val="23197907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17068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Text Placeholder 6"/>
          <p:cNvSpPr>
            <a:spLocks noGrp="1"/>
          </p:cNvSpPr>
          <p:nvPr>
            <p:ph type="body" sz="quarter" idx="14"/>
          </p:nvPr>
        </p:nvSpPr>
        <p:spPr>
          <a:xfrm>
            <a:off x="609600" y="2926079"/>
            <a:ext cx="4876800" cy="9562253"/>
          </a:xfrm>
        </p:spPr>
        <p:txBody>
          <a:bodyPr/>
          <a:lstStyle>
            <a:lvl1pPr>
              <a:spcBef>
                <a:spcPts val="2933"/>
              </a:spcBef>
              <a:defRPr sz="4267"/>
            </a:lvl1pPr>
            <a:lvl2pPr marL="0" indent="0">
              <a:spcBef>
                <a:spcPts val="2933"/>
              </a:spcBef>
              <a:buFontTx/>
              <a:buNone/>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6705600" y="2926079"/>
            <a:ext cx="4876800" cy="9562253"/>
          </a:xfrm>
        </p:spPr>
        <p:txBody>
          <a:bodyPr/>
          <a:lstStyle>
            <a:lvl1pPr>
              <a:defRPr sz="4267"/>
            </a:lvl1pPr>
            <a:lvl2pPr marL="0" indent="0">
              <a:spcBef>
                <a:spcPts val="2933"/>
              </a:spcBef>
              <a:buFontTx/>
              <a:buNone/>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8"/>
          <p:cNvSpPr>
            <a:spLocks noGrp="1"/>
          </p:cNvSpPr>
          <p:nvPr>
            <p:ph type="pic" sz="quarter" idx="16"/>
          </p:nvPr>
        </p:nvSpPr>
        <p:spPr>
          <a:xfrm>
            <a:off x="12192000" y="0"/>
            <a:ext cx="12192000" cy="13716000"/>
          </a:xfrm>
        </p:spPr>
        <p:txBody>
          <a:bodyPr/>
          <a:lstStyle/>
          <a:p>
            <a:r>
              <a:rPr lang="en-US" dirty="0"/>
              <a:t>Drag picture to placeholder or click icon to add</a:t>
            </a:r>
          </a:p>
        </p:txBody>
      </p:sp>
    </p:spTree>
    <p:extLst>
      <p:ext uri="{BB962C8B-B14F-4D97-AF65-F5344CB8AC3E}">
        <p14:creationId xmlns:p14="http://schemas.microsoft.com/office/powerpoint/2010/main" val="1694629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x Grid">
    <p:bg>
      <p:bgPr>
        <a:solidFill>
          <a:schemeClr val="bg2"/>
        </a:solidFill>
        <a:effectLst/>
      </p:bgPr>
    </p:bg>
    <p:spTree>
      <p:nvGrpSpPr>
        <p:cNvPr id="1" name=""/>
        <p:cNvGrpSpPr/>
        <p:nvPr/>
      </p:nvGrpSpPr>
      <p:grpSpPr>
        <a:xfrm>
          <a:off x="0" y="0"/>
          <a:ext cx="0" cy="0"/>
          <a:chOff x="0" y="0"/>
          <a:chExt cx="0" cy="0"/>
        </a:xfrm>
      </p:grpSpPr>
      <p:sp>
        <p:nvSpPr>
          <p:cNvPr id="139" name="Rectangle">
            <a:extLst>
              <a:ext uri="{FF2B5EF4-FFF2-40B4-BE49-F238E27FC236}">
                <a16:creationId xmlns:a16="http://schemas.microsoft.com/office/drawing/2014/main" id="{04DDC756-4ADD-194E-B930-1C9EB5A2EABF}"/>
              </a:ext>
            </a:extLst>
          </p:cNvPr>
          <p:cNvSpPr/>
          <p:nvPr/>
        </p:nvSpPr>
        <p:spPr>
          <a:xfrm>
            <a:off x="547590" y="527950"/>
            <a:ext cx="23311104" cy="1584960"/>
          </a:xfrm>
          <a:prstGeom prst="rect">
            <a:avLst/>
          </a:prstGeom>
          <a:solidFill>
            <a:srgbClr val="2D61F6"/>
          </a:solidFill>
          <a:ln w="12700" cap="flat">
            <a:noFill/>
            <a:miter lim="400000"/>
          </a:ln>
          <a:effectLst/>
        </p:spPr>
        <p:txBody>
          <a:bodyPr wrap="square" lIns="243838" tIns="243838" rIns="243838" bIns="243838"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40" name="Rectangle">
            <a:extLst>
              <a:ext uri="{FF2B5EF4-FFF2-40B4-BE49-F238E27FC236}">
                <a16:creationId xmlns:a16="http://schemas.microsoft.com/office/drawing/2014/main" id="{C129029C-221C-3542-98BD-9B8762D56C52}"/>
              </a:ext>
            </a:extLst>
          </p:cNvPr>
          <p:cNvSpPr/>
          <p:nvPr/>
        </p:nvSpPr>
        <p:spPr>
          <a:xfrm>
            <a:off x="547590" y="2112018"/>
            <a:ext cx="23311104" cy="1584960"/>
          </a:xfrm>
          <a:prstGeom prst="rect">
            <a:avLst/>
          </a:prstGeom>
          <a:solidFill>
            <a:srgbClr val="164FE2"/>
          </a:solidFill>
          <a:ln w="12700" cap="flat">
            <a:noFill/>
            <a:miter lim="400000"/>
          </a:ln>
          <a:effectLst/>
        </p:spPr>
        <p:txBody>
          <a:bodyPr wrap="square" lIns="243838" tIns="243838" rIns="243838" bIns="243838"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41" name="Rectangle">
            <a:extLst>
              <a:ext uri="{FF2B5EF4-FFF2-40B4-BE49-F238E27FC236}">
                <a16:creationId xmlns:a16="http://schemas.microsoft.com/office/drawing/2014/main" id="{29395FF0-F4C1-F34F-8A39-705FB8BF6A51}"/>
              </a:ext>
            </a:extLst>
          </p:cNvPr>
          <p:cNvSpPr/>
          <p:nvPr/>
        </p:nvSpPr>
        <p:spPr>
          <a:xfrm>
            <a:off x="547590" y="3696088"/>
            <a:ext cx="23311104" cy="1584960"/>
          </a:xfrm>
          <a:prstGeom prst="rect">
            <a:avLst/>
          </a:prstGeom>
          <a:solidFill>
            <a:srgbClr val="0E40D2"/>
          </a:solidFill>
          <a:ln w="12700" cap="flat">
            <a:noFill/>
            <a:miter lim="400000"/>
          </a:ln>
          <a:effectLst/>
        </p:spPr>
        <p:txBody>
          <a:bodyPr wrap="square" lIns="243838" tIns="243838" rIns="243838" bIns="243838"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42" name="Rectangle">
            <a:extLst>
              <a:ext uri="{FF2B5EF4-FFF2-40B4-BE49-F238E27FC236}">
                <a16:creationId xmlns:a16="http://schemas.microsoft.com/office/drawing/2014/main" id="{53E9D0E6-5EFC-F74F-A56D-443A411576B8}"/>
              </a:ext>
            </a:extLst>
          </p:cNvPr>
          <p:cNvSpPr/>
          <p:nvPr/>
        </p:nvSpPr>
        <p:spPr>
          <a:xfrm>
            <a:off x="547590" y="5280158"/>
            <a:ext cx="23311104" cy="1584960"/>
          </a:xfrm>
          <a:prstGeom prst="rect">
            <a:avLst/>
          </a:prstGeom>
          <a:solidFill>
            <a:srgbClr val="0637B8"/>
          </a:solidFill>
          <a:ln w="12700" cap="flat">
            <a:noFill/>
            <a:miter lim="400000"/>
          </a:ln>
          <a:effectLst/>
        </p:spPr>
        <p:txBody>
          <a:bodyPr wrap="square" lIns="243838" tIns="243838" rIns="243838" bIns="243838"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43" name="Rectangle">
            <a:extLst>
              <a:ext uri="{FF2B5EF4-FFF2-40B4-BE49-F238E27FC236}">
                <a16:creationId xmlns:a16="http://schemas.microsoft.com/office/drawing/2014/main" id="{AA4280F8-CAD4-E74B-A312-7D5C33AE1B9F}"/>
              </a:ext>
            </a:extLst>
          </p:cNvPr>
          <p:cNvSpPr/>
          <p:nvPr/>
        </p:nvSpPr>
        <p:spPr>
          <a:xfrm>
            <a:off x="547590" y="6864226"/>
            <a:ext cx="23311104" cy="1584960"/>
          </a:xfrm>
          <a:prstGeom prst="rect">
            <a:avLst/>
          </a:prstGeom>
          <a:solidFill>
            <a:srgbClr val="012A9C"/>
          </a:solidFill>
          <a:ln w="12700" cap="flat">
            <a:noFill/>
            <a:miter lim="400000"/>
          </a:ln>
          <a:effectLst/>
        </p:spPr>
        <p:txBody>
          <a:bodyPr wrap="square" lIns="243838" tIns="243838" rIns="243838" bIns="243838"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44" name="Rectangle">
            <a:extLst>
              <a:ext uri="{FF2B5EF4-FFF2-40B4-BE49-F238E27FC236}">
                <a16:creationId xmlns:a16="http://schemas.microsoft.com/office/drawing/2014/main" id="{39F01D1B-57C4-0840-8032-A458F0271B46}"/>
              </a:ext>
            </a:extLst>
          </p:cNvPr>
          <p:cNvSpPr/>
          <p:nvPr/>
        </p:nvSpPr>
        <p:spPr>
          <a:xfrm>
            <a:off x="547590" y="8448296"/>
            <a:ext cx="23311104" cy="1584960"/>
          </a:xfrm>
          <a:prstGeom prst="rect">
            <a:avLst/>
          </a:prstGeom>
          <a:solidFill>
            <a:srgbClr val="012382"/>
          </a:solidFill>
          <a:ln w="12700" cap="flat">
            <a:noFill/>
            <a:miter lim="400000"/>
          </a:ln>
          <a:effectLst/>
        </p:spPr>
        <p:txBody>
          <a:bodyPr wrap="square" lIns="243838" tIns="243838" rIns="243838" bIns="243838"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45" name="Rectangle">
            <a:extLst>
              <a:ext uri="{FF2B5EF4-FFF2-40B4-BE49-F238E27FC236}">
                <a16:creationId xmlns:a16="http://schemas.microsoft.com/office/drawing/2014/main" id="{9BCF126B-5208-8345-A6CA-4D76E5E3D8A4}"/>
              </a:ext>
            </a:extLst>
          </p:cNvPr>
          <p:cNvSpPr/>
          <p:nvPr/>
        </p:nvSpPr>
        <p:spPr>
          <a:xfrm>
            <a:off x="547590" y="10032366"/>
            <a:ext cx="23311104" cy="1584960"/>
          </a:xfrm>
          <a:prstGeom prst="rect">
            <a:avLst/>
          </a:prstGeom>
          <a:solidFill>
            <a:srgbClr val="011D6A"/>
          </a:solidFill>
          <a:ln w="12700" cap="flat">
            <a:noFill/>
            <a:miter lim="400000"/>
          </a:ln>
          <a:effectLst/>
        </p:spPr>
        <p:txBody>
          <a:bodyPr wrap="square" lIns="243838" tIns="243838" rIns="243838" bIns="243838"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46" name="Rectangle">
            <a:extLst>
              <a:ext uri="{FF2B5EF4-FFF2-40B4-BE49-F238E27FC236}">
                <a16:creationId xmlns:a16="http://schemas.microsoft.com/office/drawing/2014/main" id="{D4EC577D-EBE5-7548-B07F-873A549EFA1C}"/>
              </a:ext>
            </a:extLst>
          </p:cNvPr>
          <p:cNvSpPr/>
          <p:nvPr/>
        </p:nvSpPr>
        <p:spPr>
          <a:xfrm>
            <a:off x="547590" y="11616438"/>
            <a:ext cx="23311104" cy="1584960"/>
          </a:xfrm>
          <a:prstGeom prst="rect">
            <a:avLst/>
          </a:prstGeom>
          <a:solidFill>
            <a:srgbClr val="001654"/>
          </a:solidFill>
          <a:ln w="12700" cap="flat">
            <a:noFill/>
            <a:miter lim="400000"/>
          </a:ln>
          <a:effectLst/>
        </p:spPr>
        <p:txBody>
          <a:bodyPr wrap="square" lIns="243838" tIns="243838" rIns="243838" bIns="243838"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grpSp>
        <p:nvGrpSpPr>
          <p:cNvPr id="132" name="Group 131">
            <a:extLst>
              <a:ext uri="{FF2B5EF4-FFF2-40B4-BE49-F238E27FC236}">
                <a16:creationId xmlns:a16="http://schemas.microsoft.com/office/drawing/2014/main" id="{1419E28D-7C5F-994F-8966-2EB6E119642E}"/>
              </a:ext>
            </a:extLst>
          </p:cNvPr>
          <p:cNvGrpSpPr/>
          <p:nvPr userDrawn="1"/>
        </p:nvGrpSpPr>
        <p:grpSpPr>
          <a:xfrm>
            <a:off x="5560979" y="535647"/>
            <a:ext cx="13275718" cy="12664186"/>
            <a:chOff x="2090364" y="193205"/>
            <a:chExt cx="4978394" cy="4737103"/>
          </a:xfrm>
        </p:grpSpPr>
        <p:sp>
          <p:nvSpPr>
            <p:cNvPr id="133" name="Rectangle">
              <a:extLst>
                <a:ext uri="{FF2B5EF4-FFF2-40B4-BE49-F238E27FC236}">
                  <a16:creationId xmlns:a16="http://schemas.microsoft.com/office/drawing/2014/main" id="{A8C5E148-1EAF-8F42-BAE1-0E7C1775DF45}"/>
                </a:ext>
              </a:extLst>
            </p:cNvPr>
            <p:cNvSpPr/>
            <p:nvPr/>
          </p:nvSpPr>
          <p:spPr>
            <a:xfrm>
              <a:off x="2090364" y="193205"/>
              <a:ext cx="406401" cy="4737103"/>
            </a:xfrm>
            <a:prstGeom prst="rect">
              <a:avLst/>
            </a:prstGeom>
            <a:solidFill>
              <a:srgbClr val="3E3D3E"/>
            </a:solidFill>
            <a:ln w="12700" cap="flat">
              <a:noFill/>
              <a:miter lim="400000"/>
            </a:ln>
            <a:effectLst/>
          </p:spPr>
          <p:txBody>
            <a:bodyPr wrap="square" lIns="91439" tIns="91439" rIns="91439" bIns="91439"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34" name="Rectangle">
              <a:extLst>
                <a:ext uri="{FF2B5EF4-FFF2-40B4-BE49-F238E27FC236}">
                  <a16:creationId xmlns:a16="http://schemas.microsoft.com/office/drawing/2014/main" id="{29C73BC1-A5DB-4F4A-BDF0-14C7F5798A7D}"/>
                </a:ext>
              </a:extLst>
            </p:cNvPr>
            <p:cNvSpPr/>
            <p:nvPr/>
          </p:nvSpPr>
          <p:spPr>
            <a:xfrm>
              <a:off x="4375943" y="193205"/>
              <a:ext cx="406401" cy="4737103"/>
            </a:xfrm>
            <a:prstGeom prst="rect">
              <a:avLst/>
            </a:prstGeom>
            <a:solidFill>
              <a:srgbClr val="3E3D3E"/>
            </a:solidFill>
            <a:ln w="12700" cap="flat">
              <a:noFill/>
              <a:miter lim="400000"/>
            </a:ln>
            <a:effectLst/>
          </p:spPr>
          <p:txBody>
            <a:bodyPr wrap="square" lIns="91439" tIns="91439" rIns="91439" bIns="91439"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35" name="Rectangle">
              <a:extLst>
                <a:ext uri="{FF2B5EF4-FFF2-40B4-BE49-F238E27FC236}">
                  <a16:creationId xmlns:a16="http://schemas.microsoft.com/office/drawing/2014/main" id="{7DB847C7-4B3D-5643-AF29-58D6CAC1D635}"/>
                </a:ext>
              </a:extLst>
            </p:cNvPr>
            <p:cNvSpPr/>
            <p:nvPr/>
          </p:nvSpPr>
          <p:spPr>
            <a:xfrm>
              <a:off x="6662357" y="193205"/>
              <a:ext cx="406401" cy="4737103"/>
            </a:xfrm>
            <a:prstGeom prst="rect">
              <a:avLst/>
            </a:prstGeom>
            <a:solidFill>
              <a:srgbClr val="3E3D3E"/>
            </a:solidFill>
            <a:ln w="12700" cap="flat">
              <a:noFill/>
              <a:miter lim="400000"/>
            </a:ln>
            <a:effectLst/>
          </p:spPr>
          <p:txBody>
            <a:bodyPr wrap="square" lIns="91439" tIns="91439" rIns="91439" bIns="91439"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36" name="Rectangle">
              <a:extLst>
                <a:ext uri="{FF2B5EF4-FFF2-40B4-BE49-F238E27FC236}">
                  <a16:creationId xmlns:a16="http://schemas.microsoft.com/office/drawing/2014/main" id="{75B70238-4DD4-5640-A46E-703DEE3CC6E4}"/>
                </a:ext>
              </a:extLst>
            </p:cNvPr>
            <p:cNvSpPr/>
            <p:nvPr/>
          </p:nvSpPr>
          <p:spPr>
            <a:xfrm>
              <a:off x="4375943" y="193205"/>
              <a:ext cx="203201" cy="4737103"/>
            </a:xfrm>
            <a:prstGeom prst="rect">
              <a:avLst/>
            </a:prstGeom>
            <a:solidFill>
              <a:srgbClr val="4C4D4E"/>
            </a:solidFill>
            <a:ln w="12700" cap="flat">
              <a:noFill/>
              <a:miter lim="400000"/>
            </a:ln>
            <a:effectLst/>
          </p:spPr>
          <p:txBody>
            <a:bodyPr wrap="square" lIns="91439" tIns="91439" rIns="91439" bIns="91439"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37" name="Rectangle">
              <a:extLst>
                <a:ext uri="{FF2B5EF4-FFF2-40B4-BE49-F238E27FC236}">
                  <a16:creationId xmlns:a16="http://schemas.microsoft.com/office/drawing/2014/main" id="{41458003-E13B-7042-919D-043B5C3F2582}"/>
                </a:ext>
              </a:extLst>
            </p:cNvPr>
            <p:cNvSpPr/>
            <p:nvPr/>
          </p:nvSpPr>
          <p:spPr>
            <a:xfrm>
              <a:off x="2090364" y="193205"/>
              <a:ext cx="203201" cy="4737103"/>
            </a:xfrm>
            <a:prstGeom prst="rect">
              <a:avLst/>
            </a:prstGeom>
            <a:solidFill>
              <a:srgbClr val="4C4D4E"/>
            </a:solidFill>
            <a:ln w="12700" cap="flat">
              <a:noFill/>
              <a:miter lim="400000"/>
            </a:ln>
            <a:effectLst/>
          </p:spPr>
          <p:txBody>
            <a:bodyPr wrap="square" lIns="91439" tIns="91439" rIns="91439" bIns="91439"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sp>
          <p:nvSpPr>
            <p:cNvPr id="138" name="Rectangle">
              <a:extLst>
                <a:ext uri="{FF2B5EF4-FFF2-40B4-BE49-F238E27FC236}">
                  <a16:creationId xmlns:a16="http://schemas.microsoft.com/office/drawing/2014/main" id="{E99F8947-211B-DD4C-9ACB-053FB8B6315A}"/>
                </a:ext>
              </a:extLst>
            </p:cNvPr>
            <p:cNvSpPr/>
            <p:nvPr/>
          </p:nvSpPr>
          <p:spPr>
            <a:xfrm>
              <a:off x="6662357" y="193205"/>
              <a:ext cx="203201" cy="4737103"/>
            </a:xfrm>
            <a:prstGeom prst="rect">
              <a:avLst/>
            </a:prstGeom>
            <a:solidFill>
              <a:srgbClr val="4C4D4E"/>
            </a:solidFill>
            <a:ln w="12700" cap="flat">
              <a:noFill/>
              <a:miter lim="400000"/>
            </a:ln>
            <a:effectLst/>
          </p:spPr>
          <p:txBody>
            <a:bodyPr wrap="square" lIns="91439" tIns="91439" rIns="91439" bIns="91439" numCol="1" anchor="t">
              <a:noAutofit/>
            </a:bodyPr>
            <a:lstStyle/>
            <a:p>
              <a:pPr>
                <a:lnSpc>
                  <a:spcPct val="90000"/>
                </a:lnSpc>
                <a:tabLst/>
                <a:defRPr>
                  <a:solidFill>
                    <a:srgbClr val="000000"/>
                  </a:solidFill>
                  <a:latin typeface="IBM Plex Sans ExtraLight"/>
                  <a:ea typeface="IBM Plex Sans ExtraLight"/>
                  <a:cs typeface="IBM Plex Sans ExtraLight"/>
                  <a:sym typeface="IBM Plex Sans ExtraLight"/>
                </a:defRPr>
              </a:pPr>
              <a:endParaRPr sz="4800" dirty="0"/>
            </a:p>
          </p:txBody>
        </p:sp>
      </p:grpSp>
    </p:spTree>
    <p:extLst>
      <p:ext uri="{BB962C8B-B14F-4D97-AF65-F5344CB8AC3E}">
        <p14:creationId xmlns:p14="http://schemas.microsoft.com/office/powerpoint/2010/main" val="127845518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609600" y="2755392"/>
            <a:ext cx="10972800" cy="95097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5"/>
          <p:cNvSpPr>
            <a:spLocks noGrp="1"/>
          </p:cNvSpPr>
          <p:nvPr>
            <p:ph type="body" sz="quarter" idx="12"/>
          </p:nvPr>
        </p:nvSpPr>
        <p:spPr>
          <a:xfrm>
            <a:off x="12801600" y="2926081"/>
            <a:ext cx="4876800" cy="9337187"/>
          </a:xfrm>
        </p:spPr>
        <p:txBody>
          <a:bodyPr/>
          <a:lstStyle>
            <a:lvl1pPr>
              <a:defRPr sz="4267"/>
            </a:lvl1pPr>
            <a:lvl2pPr marL="0" indent="0">
              <a:spcBef>
                <a:spcPts val="2933"/>
              </a:spcBef>
              <a:buFontTx/>
              <a:buNone/>
              <a:defRPr sz="2933"/>
            </a:lvl2pPr>
            <a:lvl3pPr>
              <a:defRPr sz="2933"/>
            </a:lvl3pPr>
            <a:lvl4pPr>
              <a:defRPr sz="2933"/>
            </a:lvl4pPr>
            <a:lvl5pPr>
              <a:defRPr sz="29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609600" y="536449"/>
            <a:ext cx="10972800" cy="800099"/>
          </a:xfrm>
        </p:spPr>
        <p:txBody>
          <a:bodyPr/>
          <a:lstStyle>
            <a:lvl1pPr>
              <a:defRPr sz="2933"/>
            </a:lvl1pPr>
          </a:lstStyle>
          <a:p>
            <a:pPr lvl="0"/>
            <a:r>
              <a:rPr lang="en-US"/>
              <a:t>Click to edit Master text styles</a:t>
            </a:r>
          </a:p>
        </p:txBody>
      </p:sp>
      <p:sp>
        <p:nvSpPr>
          <p:cNvPr id="10" name="Text Placeholder 9"/>
          <p:cNvSpPr>
            <a:spLocks noGrp="1"/>
          </p:cNvSpPr>
          <p:nvPr>
            <p:ph type="body" sz="quarter" idx="16"/>
          </p:nvPr>
        </p:nvSpPr>
        <p:spPr>
          <a:xfrm>
            <a:off x="18897600" y="2926081"/>
            <a:ext cx="4876800" cy="9337187"/>
          </a:xfrm>
        </p:spPr>
        <p:txBody>
          <a:bodyPr/>
          <a:lstStyle>
            <a:lvl1pPr>
              <a:defRPr sz="4267"/>
            </a:lvl1pPr>
            <a:lvl2pPr marL="0" indent="0">
              <a:spcBef>
                <a:spcPts val="2933"/>
              </a:spcBef>
              <a:buFontTx/>
              <a:buNone/>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6537642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12192000" y="0"/>
            <a:ext cx="12192000" cy="13716000"/>
          </a:xfrm>
          <a:prstGeom prst="rect">
            <a:avLst/>
          </a:prstGeom>
          <a:solidFill>
            <a:schemeClr val="tx1"/>
          </a:solidFill>
        </p:spPr>
        <p:txBody>
          <a:bodyPr wrap="square" lIns="0" tIns="0" rIns="0" bIns="0" rtlCol="0" anchor="ctr">
            <a:noAutofit/>
          </a:bodyPr>
          <a:lstStyle/>
          <a:p>
            <a:pPr algn="ctr"/>
            <a:endParaRPr lang="en-US" sz="3200" dirty="0">
              <a:solidFill>
                <a:srgbClr val="FFFFFF"/>
              </a:solidFill>
              <a:latin typeface="Arial"/>
              <a:cs typeface="Arial"/>
            </a:endParaRPr>
          </a:p>
        </p:txBody>
      </p:sp>
      <p:sp>
        <p:nvSpPr>
          <p:cNvPr id="2" name="Title 1"/>
          <p:cNvSpPr>
            <a:spLocks noGrp="1"/>
          </p:cNvSpPr>
          <p:nvPr>
            <p:ph type="title"/>
          </p:nvPr>
        </p:nvSpPr>
        <p:spPr>
          <a:xfrm>
            <a:off x="609600" y="2755392"/>
            <a:ext cx="10972800" cy="95097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5"/>
          <p:cNvSpPr>
            <a:spLocks noGrp="1"/>
          </p:cNvSpPr>
          <p:nvPr>
            <p:ph type="body" sz="quarter" idx="12"/>
          </p:nvPr>
        </p:nvSpPr>
        <p:spPr>
          <a:xfrm>
            <a:off x="12801600" y="2999233"/>
            <a:ext cx="10972800" cy="9337187"/>
          </a:xfrm>
        </p:spPr>
        <p:txBody>
          <a:bodyPr/>
          <a:lstStyle>
            <a:lvl1pPr>
              <a:defRPr>
                <a:solidFill>
                  <a:schemeClr val="bg2"/>
                </a:solidFill>
              </a:defRPr>
            </a:lvl1pPr>
            <a:lvl2pPr marL="0" indent="0">
              <a:spcBef>
                <a:spcPts val="2933"/>
              </a:spcBef>
              <a:buFontTx/>
              <a:buNone/>
              <a:defRPr sz="2933">
                <a:solidFill>
                  <a:schemeClr val="bg2"/>
                </a:solidFill>
              </a:defRPr>
            </a:lvl2pPr>
            <a:lvl3pPr>
              <a:defRPr sz="2933">
                <a:solidFill>
                  <a:schemeClr val="bg2"/>
                </a:solidFill>
              </a:defRPr>
            </a:lvl3pPr>
            <a:lvl4pPr>
              <a:defRPr sz="2933">
                <a:solidFill>
                  <a:schemeClr val="bg2"/>
                </a:solidFill>
              </a:defRPr>
            </a:lvl4pPr>
            <a:lvl5pPr>
              <a:defRPr sz="2933">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609600" y="536449"/>
            <a:ext cx="10972800" cy="800099"/>
          </a:xfrm>
        </p:spPr>
        <p:txBody>
          <a:bodyPr/>
          <a:lstStyle>
            <a:lvl1pPr>
              <a:defRPr sz="2933"/>
            </a:lvl1pPr>
          </a:lstStyle>
          <a:p>
            <a:pPr lvl="0"/>
            <a:r>
              <a:rPr lang="en-US"/>
              <a:t>Click to edit Master text styles</a:t>
            </a:r>
          </a:p>
        </p:txBody>
      </p:sp>
    </p:spTree>
    <p:extLst>
      <p:ext uri="{BB962C8B-B14F-4D97-AF65-F5344CB8AC3E}">
        <p14:creationId xmlns:p14="http://schemas.microsoft.com/office/powerpoint/2010/main" val="228364614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9"/>
            <a:ext cx="10972800" cy="1174106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Picture Placeholder 7"/>
          <p:cNvSpPr>
            <a:spLocks noGrp="1"/>
          </p:cNvSpPr>
          <p:nvPr>
            <p:ph type="pic" sz="quarter" idx="15"/>
          </p:nvPr>
        </p:nvSpPr>
        <p:spPr>
          <a:xfrm>
            <a:off x="12192000" y="0"/>
            <a:ext cx="12192000" cy="13716000"/>
          </a:xfrm>
        </p:spPr>
        <p:txBody>
          <a:bodyPr/>
          <a:lstStyle/>
          <a:p>
            <a:r>
              <a:rPr lang="en-US" dirty="0"/>
              <a:t>Drag picture to placeholder or click icon to add</a:t>
            </a:r>
          </a:p>
        </p:txBody>
      </p:sp>
    </p:spTree>
    <p:extLst>
      <p:ext uri="{BB962C8B-B14F-4D97-AF65-F5344CB8AC3E}">
        <p14:creationId xmlns:p14="http://schemas.microsoft.com/office/powerpoint/2010/main" val="193590623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9"/>
            <a:ext cx="10972800" cy="1174106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49301274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609599" y="536448"/>
            <a:ext cx="23050920" cy="101600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20652850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12192003" y="6858000"/>
            <a:ext cx="12192000" cy="6858000"/>
          </a:xfrm>
          <a:solidFill>
            <a:schemeClr val="accent2"/>
          </a:solidFill>
        </p:spPr>
        <p:txBody>
          <a:bodyPr lIns="228600" tIns="192024" rIns="228600" bIns="228600"/>
          <a:lstStyle>
            <a:lvl1pPr>
              <a:defRPr sz="3733">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12" name="Text Placeholder 11"/>
          <p:cNvSpPr>
            <a:spLocks noGrp="1"/>
          </p:cNvSpPr>
          <p:nvPr>
            <p:ph type="body" sz="quarter" idx="13"/>
          </p:nvPr>
        </p:nvSpPr>
        <p:spPr>
          <a:xfrm>
            <a:off x="609600" y="512065"/>
            <a:ext cx="10972800" cy="800099"/>
          </a:xfrm>
        </p:spPr>
        <p:txBody>
          <a:bodyPr/>
          <a:lstStyle>
            <a:lvl1pPr>
              <a:defRPr sz="4267"/>
            </a:lvl1pPr>
          </a:lstStyle>
          <a:p>
            <a:pPr lvl="0"/>
            <a:r>
              <a:rPr lang="en-US" dirty="0"/>
              <a:t>Click to edit Master text styles</a:t>
            </a:r>
          </a:p>
        </p:txBody>
      </p:sp>
      <p:sp>
        <p:nvSpPr>
          <p:cNvPr id="7" name="Text Placeholder 6"/>
          <p:cNvSpPr>
            <a:spLocks noGrp="1"/>
          </p:cNvSpPr>
          <p:nvPr>
            <p:ph type="body" sz="quarter" idx="14"/>
          </p:nvPr>
        </p:nvSpPr>
        <p:spPr>
          <a:xfrm>
            <a:off x="609600" y="2926081"/>
            <a:ext cx="10972800" cy="9303283"/>
          </a:xfrm>
        </p:spPr>
        <p:txBody>
          <a:bodyPr/>
          <a:lstStyle>
            <a:lvl1pPr>
              <a:defRPr sz="4267"/>
            </a:lvl1pPr>
            <a:lvl2pPr>
              <a:defRPr sz="3733"/>
            </a:lvl2pPr>
            <a:lvl3pPr>
              <a:defRPr sz="3733"/>
            </a:lvl3pPr>
            <a:lvl4pPr>
              <a:defRPr sz="3733"/>
            </a:lvl4pPr>
            <a:lvl5pPr>
              <a:defRPr sz="37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18288000" y="0"/>
            <a:ext cx="6096000" cy="6858000"/>
          </a:xfrm>
          <a:solidFill>
            <a:schemeClr val="bg1"/>
          </a:solidFill>
        </p:spPr>
        <p:txBody>
          <a:bodyPr lIns="228600" tIns="192024" rIns="228600" bIns="228600"/>
          <a:lstStyle>
            <a:lvl1pPr>
              <a:defRPr sz="3733">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12192000" y="0"/>
            <a:ext cx="6096000" cy="6858000"/>
          </a:xfrm>
          <a:solidFill>
            <a:schemeClr val="accent3"/>
          </a:solidFill>
        </p:spPr>
        <p:txBody>
          <a:bodyPr lIns="228600" tIns="192024" rIns="228600" bIns="228600"/>
          <a:lstStyle>
            <a:lvl1pPr>
              <a:defRPr sz="3733">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213803190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12192003" y="6858000"/>
            <a:ext cx="12192000" cy="6858000"/>
          </a:xfrm>
          <a:solidFill>
            <a:schemeClr val="accent3"/>
          </a:solidFill>
        </p:spPr>
        <p:txBody>
          <a:bodyPr lIns="228600" tIns="192024" rIns="228600" bIns="228600"/>
          <a:lstStyle>
            <a:lvl1pPr>
              <a:defRPr sz="3733">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6858000"/>
            <a:ext cx="12192000" cy="6858000"/>
          </a:xfrm>
          <a:solidFill>
            <a:schemeClr val="tx1"/>
          </a:solidFill>
        </p:spPr>
        <p:txBody>
          <a:bodyPr lIns="228600" tIns="192024" rIns="228600" bIns="228600"/>
          <a:lstStyle>
            <a:lvl1pPr>
              <a:defRPr sz="3733">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8" name="Content Placeholder 7"/>
          <p:cNvSpPr>
            <a:spLocks noGrp="1"/>
          </p:cNvSpPr>
          <p:nvPr>
            <p:ph sz="quarter" idx="15"/>
          </p:nvPr>
        </p:nvSpPr>
        <p:spPr>
          <a:xfrm>
            <a:off x="18288000" y="0"/>
            <a:ext cx="6096000" cy="6858000"/>
          </a:xfrm>
          <a:solidFill>
            <a:schemeClr val="tx1"/>
          </a:solidFill>
        </p:spPr>
        <p:txBody>
          <a:bodyPr lIns="228600" tIns="192024" rIns="228600" bIns="228600"/>
          <a:lstStyle>
            <a:lvl1pPr>
              <a:defRPr sz="3733">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12192000" y="0"/>
            <a:ext cx="6096000" cy="6858000"/>
          </a:xfrm>
          <a:solidFill>
            <a:schemeClr val="tx2">
              <a:lumMod val="50000"/>
            </a:schemeClr>
          </a:solidFill>
        </p:spPr>
        <p:txBody>
          <a:bodyPr lIns="228600" tIns="192024" rIns="228600" bIns="228600"/>
          <a:lstStyle>
            <a:lvl1pPr>
              <a:defRPr sz="3733">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2"/>
            <a:ext cx="12191997" cy="6858003"/>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49513650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8287995" y="6858000"/>
            <a:ext cx="6096000" cy="6858000"/>
          </a:xfrm>
          <a:solidFill>
            <a:schemeClr val="accent1"/>
          </a:solidFill>
        </p:spPr>
        <p:txBody>
          <a:bodyPr lIns="228600" tIns="192024" rIns="228600" bIns="228600"/>
          <a:lstStyle>
            <a:lvl1pPr>
              <a:defRPr sz="3733">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6858000"/>
            <a:ext cx="6096000" cy="6858000"/>
          </a:xfrm>
          <a:solidFill>
            <a:schemeClr val="accent3"/>
          </a:solidFill>
        </p:spPr>
        <p:txBody>
          <a:bodyPr lIns="228600" tIns="192024" rIns="228600" bIns="228600"/>
          <a:lstStyle>
            <a:lvl1pPr>
              <a:defRPr sz="3733">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12192004" y="6858000"/>
            <a:ext cx="6095992" cy="6858000"/>
          </a:xfrm>
          <a:solidFill>
            <a:schemeClr val="accent2"/>
          </a:solidFill>
        </p:spPr>
        <p:txBody>
          <a:bodyPr lIns="228600" tIns="192024" rIns="228600" bIns="228600"/>
          <a:lstStyle>
            <a:lvl1pPr>
              <a:defRPr sz="3733">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6858000"/>
            <a:ext cx="6096000" cy="6858000"/>
          </a:xfrm>
          <a:solidFill>
            <a:schemeClr val="bg1"/>
          </a:solidFill>
        </p:spPr>
        <p:txBody>
          <a:bodyPr lIns="228600" tIns="192024" rIns="228600" bIns="228600"/>
          <a:lstStyle>
            <a:lvl1pPr>
              <a:defRPr sz="3733">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6" name="Title 5"/>
          <p:cNvSpPr>
            <a:spLocks noGrp="1"/>
          </p:cNvSpPr>
          <p:nvPr>
            <p:ph type="title"/>
          </p:nvPr>
        </p:nvSpPr>
        <p:spPr>
          <a:xfrm>
            <a:off x="-1" y="-2"/>
            <a:ext cx="24383997" cy="6858003"/>
          </a:xfrm>
          <a:solidFill>
            <a:schemeClr val="tx1"/>
          </a:solidFill>
        </p:spPr>
        <p:txBody>
          <a:bodyPr lIns="228600" tIns="155448" rIns="228600" bIns="228600"/>
          <a:lstStyle>
            <a:lvl1pPr>
              <a:defRPr sz="12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01322806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itle 5"/>
          <p:cNvSpPr>
            <a:spLocks noGrp="1"/>
          </p:cNvSpPr>
          <p:nvPr>
            <p:ph type="title"/>
          </p:nvPr>
        </p:nvSpPr>
        <p:spPr>
          <a:xfrm>
            <a:off x="-1" y="-1"/>
            <a:ext cx="24383997" cy="3441704"/>
          </a:xfrm>
          <a:solidFill>
            <a:schemeClr val="tx1"/>
          </a:solidFill>
        </p:spPr>
        <p:txBody>
          <a:bodyPr lIns="228600" tIns="201168" rIns="228600" bIns="228600"/>
          <a:lstStyle>
            <a:lvl1pPr>
              <a:defRPr sz="6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3401179107"/>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7620000"/>
            <a:ext cx="6096000" cy="6096000"/>
          </a:xfrm>
          <a:solidFill>
            <a:schemeClr val="tx1"/>
          </a:solidFill>
        </p:spPr>
        <p:txBody>
          <a:bodyPr lIns="228600" tIns="155448" rIns="228600" bIns="228600"/>
          <a:lstStyle>
            <a:lvl1pPr>
              <a:defRPr>
                <a:solidFill>
                  <a:schemeClr val="bg2"/>
                </a:solidFill>
              </a:defRPr>
            </a:lvl1pPr>
            <a:lvl2pPr>
              <a:defRPr sz="2667">
                <a:solidFill>
                  <a:schemeClr val="bg2"/>
                </a:solidFill>
              </a:defRPr>
            </a:lvl2pPr>
            <a:lvl3pPr>
              <a:defRPr sz="2667">
                <a:solidFill>
                  <a:schemeClr val="bg2"/>
                </a:solidFill>
              </a:defRPr>
            </a:lvl3pPr>
            <a:lvl4pPr>
              <a:defRPr sz="2667">
                <a:solidFill>
                  <a:schemeClr val="bg2"/>
                </a:solidFill>
              </a:defRPr>
            </a:lvl4pPr>
            <a:lvl5pPr>
              <a:defRPr sz="2667">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Tree>
    <p:extLst>
      <p:ext uri="{BB962C8B-B14F-4D97-AF65-F5344CB8AC3E}">
        <p14:creationId xmlns:p14="http://schemas.microsoft.com/office/powerpoint/2010/main" val="903002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ver on purple&gt;blue aurora">
    <p:spTree>
      <p:nvGrpSpPr>
        <p:cNvPr id="1" name=""/>
        <p:cNvGrpSpPr/>
        <p:nvPr/>
      </p:nvGrpSpPr>
      <p:grpSpPr>
        <a:xfrm>
          <a:off x="0" y="0"/>
          <a:ext cx="0" cy="0"/>
          <a:chOff x="0" y="0"/>
          <a:chExt cx="0" cy="0"/>
        </a:xfrm>
      </p:grpSpPr>
      <p:pic>
        <p:nvPicPr>
          <p:cNvPr id="6" name="aurora-cover.png" descr="aurora-cover.png">
            <a:extLst>
              <a:ext uri="{FF2B5EF4-FFF2-40B4-BE49-F238E27FC236}">
                <a16:creationId xmlns:a16="http://schemas.microsoft.com/office/drawing/2014/main" id="{9087559E-34A4-B64B-9142-318F6EF3E202}"/>
              </a:ext>
            </a:extLst>
          </p:cNvPr>
          <p:cNvPicPr>
            <a:picLocks noChangeAspect="1"/>
          </p:cNvPicPr>
          <p:nvPr userDrawn="1"/>
        </p:nvPicPr>
        <p:blipFill>
          <a:blip r:embed="rId2"/>
          <a:stretch>
            <a:fillRect/>
          </a:stretch>
        </p:blipFill>
        <p:spPr>
          <a:xfrm>
            <a:off x="0" y="0"/>
            <a:ext cx="24384000" cy="13716000"/>
          </a:xfrm>
          <a:prstGeom prst="rect">
            <a:avLst/>
          </a:prstGeom>
          <a:ln w="12700">
            <a:miter lim="400000"/>
          </a:ln>
        </p:spPr>
      </p:pic>
      <p:sp>
        <p:nvSpPr>
          <p:cNvPr id="2" name="Title 1"/>
          <p:cNvSpPr>
            <a:spLocks noGrp="1"/>
          </p:cNvSpPr>
          <p:nvPr>
            <p:ph type="title" hasCustomPrompt="1"/>
          </p:nvPr>
        </p:nvSpPr>
        <p:spPr>
          <a:xfrm>
            <a:off x="471765" y="447378"/>
            <a:ext cx="17270138" cy="11192256"/>
          </a:xfrm>
        </p:spPr>
        <p:txBody>
          <a:bodyPr/>
          <a:lstStyle>
            <a:lvl1pPr>
              <a:lnSpc>
                <a:spcPct val="90000"/>
              </a:lnSpc>
              <a:spcBef>
                <a:spcPts val="1600"/>
              </a:spcBef>
              <a:defRPr b="0" i="0">
                <a:solidFill>
                  <a:schemeClr val="bg1"/>
                </a:solidFill>
                <a:latin typeface="IBM Plex Sans Light" panose="020B0403050203000203" pitchFamily="34" charset="0"/>
              </a:defRPr>
            </a:lvl1pPr>
          </a:lstStyle>
          <a:p>
            <a:r>
              <a:rPr lang="en-US" dirty="0"/>
              <a:t>Master presentation </a:t>
            </a:r>
            <a:br>
              <a:rPr lang="en-US" dirty="0"/>
            </a:br>
            <a:r>
              <a:rPr lang="en-US" dirty="0"/>
              <a:t>template three line </a:t>
            </a:r>
            <a:br>
              <a:rPr lang="en-US" dirty="0"/>
            </a:br>
            <a:r>
              <a:rPr lang="en-US" dirty="0"/>
              <a:t>maximum</a:t>
            </a:r>
          </a:p>
        </p:txBody>
      </p:sp>
      <p:pic>
        <p:nvPicPr>
          <p:cNvPr id="14" name="Picture 8" descr="Picture 8">
            <a:extLst>
              <a:ext uri="{FF2B5EF4-FFF2-40B4-BE49-F238E27FC236}">
                <a16:creationId xmlns:a16="http://schemas.microsoft.com/office/drawing/2014/main" id="{26902E2C-DE70-FD42-8E07-5613E812121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2490" y="12340920"/>
            <a:ext cx="4242816" cy="1340080"/>
          </a:xfrm>
          <a:prstGeom prst="rect">
            <a:avLst/>
          </a:prstGeom>
          <a:ln w="12700">
            <a:miter lim="400000"/>
          </a:ln>
        </p:spPr>
      </p:pic>
      <p:pic>
        <p:nvPicPr>
          <p:cNvPr id="15" name="Picture 6" descr="Picture 6">
            <a:extLst>
              <a:ext uri="{FF2B5EF4-FFF2-40B4-BE49-F238E27FC236}">
                <a16:creationId xmlns:a16="http://schemas.microsoft.com/office/drawing/2014/main" id="{45681664-F9FD-FB4E-8B2B-024FFB6AECE2}"/>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2924008" y="12814888"/>
            <a:ext cx="926592" cy="367360"/>
          </a:xfrm>
          <a:prstGeom prst="rect">
            <a:avLst/>
          </a:prstGeom>
          <a:ln w="12700">
            <a:miter lim="400000"/>
          </a:ln>
        </p:spPr>
      </p:pic>
    </p:spTree>
    <p:extLst>
      <p:ext uri="{BB962C8B-B14F-4D97-AF65-F5344CB8AC3E}">
        <p14:creationId xmlns:p14="http://schemas.microsoft.com/office/powerpoint/2010/main" val="222902069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3"/>
            <a:ext cx="6096000" cy="13716000"/>
          </a:xfrm>
          <a:solidFill>
            <a:schemeClr val="tx1"/>
          </a:solidFill>
        </p:spPr>
        <p:txBody>
          <a:bodyPr lIns="228600" tIns="182880" rIns="228600" bIns="228600"/>
          <a:lstStyle>
            <a:lvl1pPr>
              <a:defRPr sz="4267">
                <a:solidFill>
                  <a:schemeClr val="bg2"/>
                </a:solidFill>
              </a:defRPr>
            </a:lvl1pPr>
            <a:lvl2pPr>
              <a:defRPr sz="2933">
                <a:solidFill>
                  <a:schemeClr val="bg2"/>
                </a:solidFill>
              </a:defRPr>
            </a:lvl2pPr>
            <a:lvl3pPr>
              <a:defRPr sz="2933">
                <a:solidFill>
                  <a:schemeClr val="bg2"/>
                </a:solidFill>
              </a:defRPr>
            </a:lvl3pPr>
            <a:lvl4pPr>
              <a:defRPr sz="2933">
                <a:solidFill>
                  <a:schemeClr val="bg2"/>
                </a:solidFill>
              </a:defRPr>
            </a:lvl4pPr>
            <a:lvl5pPr>
              <a:defRPr sz="2933">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6096000" y="0"/>
            <a:ext cx="6096000" cy="13716000"/>
          </a:xfrm>
          <a:solidFill>
            <a:schemeClr val="accent2"/>
          </a:solidFill>
        </p:spPr>
        <p:txBody>
          <a:bodyPr lIns="228600" tIns="192024" rIns="228600" bIns="228600"/>
          <a:lstStyle>
            <a:lvl1pPr>
              <a:defRPr sz="3733">
                <a:solidFill>
                  <a:schemeClr val="bg2"/>
                </a:solidFill>
              </a:defRPr>
            </a:lvl1pPr>
            <a:lvl2pPr>
              <a:defRPr sz="2933">
                <a:solidFill>
                  <a:schemeClr val="bg2"/>
                </a:solidFill>
              </a:defRPr>
            </a:lvl2pPr>
            <a:lvl3pPr>
              <a:defRPr sz="2933">
                <a:solidFill>
                  <a:schemeClr val="bg2"/>
                </a:solidFill>
              </a:defRPr>
            </a:lvl3pPr>
            <a:lvl4pPr>
              <a:defRPr sz="2933">
                <a:solidFill>
                  <a:schemeClr val="bg2"/>
                </a:solidFill>
              </a:defRPr>
            </a:lvl4pPr>
            <a:lvl5pPr>
              <a:defRPr sz="2933">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12192000" y="0"/>
            <a:ext cx="6096000" cy="13716000"/>
          </a:xfrm>
          <a:solidFill>
            <a:schemeClr val="accent3"/>
          </a:solidFill>
        </p:spPr>
        <p:txBody>
          <a:bodyPr lIns="228600" tIns="192024" rIns="228600" bIns="228600"/>
          <a:lstStyle>
            <a:lvl1pPr>
              <a:defRPr sz="3733">
                <a:solidFill>
                  <a:schemeClr val="bg2"/>
                </a:solidFill>
              </a:defRPr>
            </a:lvl1pPr>
            <a:lvl2pPr>
              <a:defRPr sz="2933">
                <a:solidFill>
                  <a:schemeClr val="bg2"/>
                </a:solidFill>
              </a:defRPr>
            </a:lvl2pPr>
            <a:lvl3pPr>
              <a:defRPr sz="2933">
                <a:solidFill>
                  <a:schemeClr val="bg2"/>
                </a:solidFill>
              </a:defRPr>
            </a:lvl3pPr>
            <a:lvl4pPr>
              <a:defRPr sz="2933">
                <a:solidFill>
                  <a:schemeClr val="bg2"/>
                </a:solidFill>
              </a:defRPr>
            </a:lvl4pPr>
            <a:lvl5pPr>
              <a:defRPr sz="2933">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18288000" y="0"/>
            <a:ext cx="6096000" cy="13716000"/>
          </a:xfrm>
          <a:solidFill>
            <a:schemeClr val="tx2">
              <a:lumMod val="75000"/>
            </a:schemeClr>
          </a:solidFill>
        </p:spPr>
        <p:txBody>
          <a:bodyPr lIns="228600" tIns="192024" rIns="228600" bIns="228600"/>
          <a:lstStyle>
            <a:lvl1pPr>
              <a:defRPr sz="3733">
                <a:solidFill>
                  <a:schemeClr val="bg2"/>
                </a:solidFill>
              </a:defRPr>
            </a:lvl1pPr>
            <a:lvl2pPr>
              <a:defRPr sz="2933">
                <a:solidFill>
                  <a:schemeClr val="bg2"/>
                </a:solidFill>
              </a:defRPr>
            </a:lvl2pPr>
            <a:lvl3pPr>
              <a:defRPr sz="2933">
                <a:solidFill>
                  <a:schemeClr val="bg2"/>
                </a:solidFill>
              </a:defRPr>
            </a:lvl3pPr>
            <a:lvl4pPr>
              <a:defRPr sz="2933">
                <a:solidFill>
                  <a:schemeClr val="bg2"/>
                </a:solidFill>
              </a:defRPr>
            </a:lvl4pPr>
            <a:lvl5pPr>
              <a:defRPr sz="2933">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Tree>
    <p:extLst>
      <p:ext uri="{BB962C8B-B14F-4D97-AF65-F5344CB8AC3E}">
        <p14:creationId xmlns:p14="http://schemas.microsoft.com/office/powerpoint/2010/main" val="382314833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2386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5"/>
          <p:cNvSpPr>
            <a:spLocks noGrp="1"/>
          </p:cNvSpPr>
          <p:nvPr>
            <p:ph type="body" sz="quarter" idx="12"/>
          </p:nvPr>
        </p:nvSpPr>
        <p:spPr>
          <a:xfrm>
            <a:off x="609600" y="2926081"/>
            <a:ext cx="4876800" cy="9337187"/>
          </a:xfrm>
        </p:spPr>
        <p:txBody>
          <a:bodyPr/>
          <a:lstStyle>
            <a:lvl1pPr>
              <a:defRPr sz="4267"/>
            </a:lvl1pPr>
            <a:lvl2pPr marL="0" indent="0">
              <a:spcBef>
                <a:spcPts val="2933"/>
              </a:spcBef>
              <a:buFontTx/>
              <a:buNone/>
              <a:defRPr sz="2933"/>
            </a:lvl2pPr>
            <a:lvl3pPr>
              <a:defRPr sz="2933"/>
            </a:lvl3pPr>
            <a:lvl4pPr>
              <a:defRPr sz="2933"/>
            </a:lvl4pPr>
            <a:lvl5pPr>
              <a:defRPr sz="29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64358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2386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Text Placeholder 6"/>
          <p:cNvSpPr>
            <a:spLocks noGrp="1"/>
          </p:cNvSpPr>
          <p:nvPr>
            <p:ph type="body" sz="quarter" idx="12"/>
          </p:nvPr>
        </p:nvSpPr>
        <p:spPr>
          <a:xfrm>
            <a:off x="609600" y="2977302"/>
            <a:ext cx="4876800" cy="9211733"/>
          </a:xfrm>
        </p:spPr>
        <p:txBody>
          <a:bodyPr/>
          <a:lstStyle>
            <a:lvl1pPr>
              <a:defRPr sz="3733"/>
            </a:lvl1pPr>
            <a:lvl2pPr>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6705600" y="1778000"/>
            <a:ext cx="17068800" cy="101981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1283551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2386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Text Placeholder 6"/>
          <p:cNvSpPr>
            <a:spLocks noGrp="1"/>
          </p:cNvSpPr>
          <p:nvPr>
            <p:ph type="body" sz="quarter" idx="12"/>
          </p:nvPr>
        </p:nvSpPr>
        <p:spPr>
          <a:xfrm>
            <a:off x="609600" y="2977302"/>
            <a:ext cx="4876800" cy="9211733"/>
          </a:xfrm>
        </p:spPr>
        <p:txBody>
          <a:bodyPr/>
          <a:lstStyle>
            <a:lvl1pPr>
              <a:defRPr sz="3733"/>
            </a:lvl1pPr>
            <a:lvl2pPr>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271289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2386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Text Placeholder 6"/>
          <p:cNvSpPr>
            <a:spLocks noGrp="1"/>
          </p:cNvSpPr>
          <p:nvPr>
            <p:ph type="body" sz="quarter" idx="12"/>
          </p:nvPr>
        </p:nvSpPr>
        <p:spPr>
          <a:xfrm>
            <a:off x="609600" y="2926080"/>
            <a:ext cx="4876800" cy="9339072"/>
          </a:xfrm>
        </p:spPr>
        <p:txBody>
          <a:bodyPr/>
          <a:lstStyle>
            <a:lvl1pPr>
              <a:defRPr sz="4267"/>
            </a:lvl1pPr>
            <a:lvl2pPr>
              <a:defRPr sz="2933"/>
            </a:lvl2pPr>
            <a:lvl3pPr>
              <a:defRPr sz="2933"/>
            </a:lvl3pPr>
            <a:lvl4pPr>
              <a:defRPr sz="2933"/>
            </a:lvl4pPr>
            <a:lvl5pPr>
              <a:defRPr sz="29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6705600" y="2999232"/>
            <a:ext cx="4876800" cy="9217152"/>
          </a:xfrm>
        </p:spPr>
        <p:txBody>
          <a:bodyPr/>
          <a:lstStyle>
            <a:lvl1pPr>
              <a:defRPr sz="3733"/>
            </a:lvl1pPr>
            <a:lvl2pPr marL="0" indent="0">
              <a:buNone/>
              <a:defRPr sz="2667"/>
            </a:lvl2pPr>
            <a:lvl3pPr>
              <a:defRPr sz="2667"/>
            </a:lvl3pPr>
            <a:lvl4pPr>
              <a:defRPr sz="2667"/>
            </a:lvl4pPr>
            <a:lvl5pPr>
              <a:defRPr sz="26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12192000" y="0"/>
            <a:ext cx="12192000" cy="13716000"/>
          </a:xfrm>
        </p:spPr>
        <p:txBody>
          <a:bodyPr/>
          <a:lstStyle/>
          <a:p>
            <a:r>
              <a:rPr lang="en-US" dirty="0"/>
              <a:t>Drag picture to placeholder or click icon to add</a:t>
            </a:r>
          </a:p>
        </p:txBody>
      </p:sp>
    </p:spTree>
    <p:extLst>
      <p:ext uri="{BB962C8B-B14F-4D97-AF65-F5344CB8AC3E}">
        <p14:creationId xmlns:p14="http://schemas.microsoft.com/office/powerpoint/2010/main" val="81400585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2386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Text Placeholder 6"/>
          <p:cNvSpPr>
            <a:spLocks noGrp="1"/>
          </p:cNvSpPr>
          <p:nvPr>
            <p:ph type="body" sz="quarter" idx="12"/>
          </p:nvPr>
        </p:nvSpPr>
        <p:spPr>
          <a:xfrm>
            <a:off x="609600" y="2926080"/>
            <a:ext cx="4876800" cy="9339072"/>
          </a:xfrm>
        </p:spPr>
        <p:txBody>
          <a:bodyPr/>
          <a:lstStyle>
            <a:lvl1pPr>
              <a:defRPr sz="4267"/>
            </a:lvl1pPr>
            <a:lvl2pPr>
              <a:defRPr sz="2933"/>
            </a:lvl2pPr>
            <a:lvl3pPr>
              <a:defRPr sz="2933"/>
            </a:lvl3pPr>
            <a:lvl4pPr>
              <a:defRPr sz="2933"/>
            </a:lvl4pPr>
            <a:lvl5pPr>
              <a:defRPr sz="29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6705600" y="2999232"/>
            <a:ext cx="4876800" cy="9217152"/>
          </a:xfrm>
        </p:spPr>
        <p:txBody>
          <a:bodyPr/>
          <a:lstStyle>
            <a:lvl1pPr>
              <a:defRPr sz="3733"/>
            </a:lvl1pPr>
            <a:lvl2pPr marL="0" indent="0">
              <a:buNone/>
              <a:defRPr sz="2667"/>
            </a:lvl2pPr>
            <a:lvl3pPr>
              <a:defRPr sz="2667"/>
            </a:lvl3pPr>
            <a:lvl4pPr>
              <a:defRPr sz="2667"/>
            </a:lvl4pPr>
            <a:lvl5pPr>
              <a:defRPr sz="2667"/>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12534379" y="2909229"/>
            <a:ext cx="11240021" cy="9217152"/>
          </a:xfrm>
        </p:spPr>
        <p:txBody>
          <a:bodyPr/>
          <a:lstStyle>
            <a:lvl1pPr marL="313271" indent="-313271">
              <a:tabLst/>
              <a:defRPr sz="6400"/>
            </a:lvl1pPr>
            <a:lvl2pPr marL="0" indent="0">
              <a:buNone/>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39824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5"/>
          <p:cNvSpPr>
            <a:spLocks noGrp="1"/>
          </p:cNvSpPr>
          <p:nvPr>
            <p:ph type="body" sz="quarter" idx="12"/>
          </p:nvPr>
        </p:nvSpPr>
        <p:spPr>
          <a:xfrm>
            <a:off x="609600" y="512065"/>
            <a:ext cx="4876800" cy="11757320"/>
          </a:xfrm>
        </p:spPr>
        <p:txBody>
          <a:bodyPr/>
          <a:lstStyle>
            <a:lvl1pPr>
              <a:defRPr sz="4267"/>
            </a:lvl1pPr>
            <a:lvl2pPr marL="0" indent="0">
              <a:spcBef>
                <a:spcPts val="2933"/>
              </a:spcBef>
              <a:buFontTx/>
              <a:buNone/>
              <a:defRPr sz="2933"/>
            </a:lvl2pPr>
            <a:lvl3pPr>
              <a:defRPr sz="2933"/>
            </a:lvl3pPr>
            <a:lvl4pPr>
              <a:defRPr sz="2933"/>
            </a:lvl4pPr>
            <a:lvl5pPr>
              <a:defRPr sz="29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6705600" y="601134"/>
            <a:ext cx="17068800" cy="12259733"/>
          </a:xfrm>
        </p:spPr>
        <p:txBody>
          <a:bodyPr/>
          <a:lstStyle/>
          <a:p>
            <a:r>
              <a:rPr lang="en-US" dirty="0"/>
              <a:t>Click icon to add table</a:t>
            </a:r>
          </a:p>
        </p:txBody>
      </p:sp>
    </p:spTree>
    <p:extLst>
      <p:ext uri="{BB962C8B-B14F-4D97-AF65-F5344CB8AC3E}">
        <p14:creationId xmlns:p14="http://schemas.microsoft.com/office/powerpoint/2010/main" val="360134733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12680882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178412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609600" y="536448"/>
            <a:ext cx="10972800" cy="228193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5"/>
          <p:cNvSpPr>
            <a:spLocks noGrp="1"/>
          </p:cNvSpPr>
          <p:nvPr>
            <p:ph type="body" sz="quarter" idx="12"/>
          </p:nvPr>
        </p:nvSpPr>
        <p:spPr>
          <a:xfrm>
            <a:off x="609600" y="3048000"/>
            <a:ext cx="10972800" cy="9558528"/>
          </a:xfrm>
        </p:spPr>
        <p:txBody>
          <a:bodyPr/>
          <a:lstStyle>
            <a:lvl1pPr marL="0" indent="0">
              <a:spcBef>
                <a:spcPts val="0"/>
              </a:spcBef>
              <a:tabLst>
                <a:tab pos="10507265" algn="dec"/>
              </a:tabLst>
              <a:defRPr sz="2933"/>
            </a:lvl1pPr>
            <a:lvl2pPr marL="461440" indent="-461440">
              <a:spcBef>
                <a:spcPts val="0"/>
              </a:spcBef>
              <a:tabLst/>
              <a:defRPr/>
            </a:lvl2pPr>
            <a:lvl3pPr>
              <a:spcBef>
                <a:spcPts val="0"/>
              </a:spcBef>
              <a:defRPr/>
            </a:lvl3pPr>
            <a:lvl4pPr>
              <a:spcBef>
                <a:spcPts val="0"/>
              </a:spcBef>
              <a:defRPr/>
            </a:lvl4pPr>
            <a:lvl5pPr>
              <a:spcBef>
                <a:spcPts val="0"/>
              </a:spcBef>
              <a:defRPr/>
            </a:lvl5pPr>
          </a:lstStyle>
          <a:p>
            <a:pPr marL="0" marR="0" lvl="0" indent="0" algn="l" defTabSz="1219215" rtl="0" eaLnBrk="1" fontAlgn="auto" latinLnBrk="0" hangingPunct="1">
              <a:lnSpc>
                <a:spcPct val="100000"/>
              </a:lnSpc>
              <a:spcBef>
                <a:spcPts val="0"/>
              </a:spcBef>
              <a:spcAft>
                <a:spcPts val="0"/>
              </a:spcAft>
              <a:buClrTx/>
              <a:buSzTx/>
              <a:buFont typeface="Arial"/>
              <a:buNone/>
              <a:tabLst>
                <a:tab pos="10729094" algn="r"/>
              </a:tabLst>
              <a:defRPr/>
            </a:pPr>
            <a:r>
              <a:rPr lang="en-US" dirty="0"/>
              <a:t>Click to edit Master text styles</a:t>
            </a:r>
          </a:p>
        </p:txBody>
      </p:sp>
    </p:spTree>
    <p:extLst>
      <p:ext uri="{BB962C8B-B14F-4D97-AF65-F5344CB8AC3E}">
        <p14:creationId xmlns:p14="http://schemas.microsoft.com/office/powerpoint/2010/main" val="27959652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9" Type="http://schemas.openxmlformats.org/officeDocument/2006/relationships/slideLayout" Target="../slideLayouts/slideLayout46.xml"/><Relationship Id="rId21" Type="http://schemas.openxmlformats.org/officeDocument/2006/relationships/slideLayout" Target="../slideLayouts/slideLayout28.xml"/><Relationship Id="rId34" Type="http://schemas.openxmlformats.org/officeDocument/2006/relationships/slideLayout" Target="../slideLayouts/slideLayout41.xml"/><Relationship Id="rId42" Type="http://schemas.openxmlformats.org/officeDocument/2006/relationships/slideLayout" Target="../slideLayouts/slideLayout49.xml"/><Relationship Id="rId47" Type="http://schemas.openxmlformats.org/officeDocument/2006/relationships/slideLayout" Target="../slideLayouts/slideLayout54.xml"/><Relationship Id="rId50" Type="http://schemas.openxmlformats.org/officeDocument/2006/relationships/slideLayout" Target="../slideLayouts/slideLayout57.xml"/><Relationship Id="rId55" Type="http://schemas.openxmlformats.org/officeDocument/2006/relationships/slideLayout" Target="../slideLayouts/slideLayout62.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slideLayout" Target="../slideLayouts/slideLayout40.xml"/><Relationship Id="rId38" Type="http://schemas.openxmlformats.org/officeDocument/2006/relationships/slideLayout" Target="../slideLayouts/slideLayout45.xml"/><Relationship Id="rId46" Type="http://schemas.openxmlformats.org/officeDocument/2006/relationships/slideLayout" Target="../slideLayouts/slideLayout53.xml"/><Relationship Id="rId59" Type="http://schemas.openxmlformats.org/officeDocument/2006/relationships/theme" Target="../theme/theme2.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41" Type="http://schemas.openxmlformats.org/officeDocument/2006/relationships/slideLayout" Target="../slideLayouts/slideLayout48.xml"/><Relationship Id="rId54" Type="http://schemas.openxmlformats.org/officeDocument/2006/relationships/slideLayout" Target="../slideLayouts/slideLayout61.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slideLayout" Target="../slideLayouts/slideLayout39.xml"/><Relationship Id="rId37" Type="http://schemas.openxmlformats.org/officeDocument/2006/relationships/slideLayout" Target="../slideLayouts/slideLayout44.xml"/><Relationship Id="rId40" Type="http://schemas.openxmlformats.org/officeDocument/2006/relationships/slideLayout" Target="../slideLayouts/slideLayout47.xml"/><Relationship Id="rId45" Type="http://schemas.openxmlformats.org/officeDocument/2006/relationships/slideLayout" Target="../slideLayouts/slideLayout52.xml"/><Relationship Id="rId53" Type="http://schemas.openxmlformats.org/officeDocument/2006/relationships/slideLayout" Target="../slideLayouts/slideLayout60.xml"/><Relationship Id="rId58" Type="http://schemas.openxmlformats.org/officeDocument/2006/relationships/slideLayout" Target="../slideLayouts/slideLayout65.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36" Type="http://schemas.openxmlformats.org/officeDocument/2006/relationships/slideLayout" Target="../slideLayouts/slideLayout43.xml"/><Relationship Id="rId49" Type="http://schemas.openxmlformats.org/officeDocument/2006/relationships/slideLayout" Target="../slideLayouts/slideLayout56.xml"/><Relationship Id="rId57" Type="http://schemas.openxmlformats.org/officeDocument/2006/relationships/slideLayout" Target="../slideLayouts/slideLayout64.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4" Type="http://schemas.openxmlformats.org/officeDocument/2006/relationships/slideLayout" Target="../slideLayouts/slideLayout51.xml"/><Relationship Id="rId52" Type="http://schemas.openxmlformats.org/officeDocument/2006/relationships/slideLayout" Target="../slideLayouts/slideLayout59.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35" Type="http://schemas.openxmlformats.org/officeDocument/2006/relationships/slideLayout" Target="../slideLayouts/slideLayout42.xml"/><Relationship Id="rId43" Type="http://schemas.openxmlformats.org/officeDocument/2006/relationships/slideLayout" Target="../slideLayouts/slideLayout50.xml"/><Relationship Id="rId48" Type="http://schemas.openxmlformats.org/officeDocument/2006/relationships/slideLayout" Target="../slideLayouts/slideLayout55.xml"/><Relationship Id="rId56" Type="http://schemas.openxmlformats.org/officeDocument/2006/relationships/slideLayout" Target="../slideLayouts/slideLayout63.xml"/><Relationship Id="rId8" Type="http://schemas.openxmlformats.org/officeDocument/2006/relationships/slideLayout" Target="../slideLayouts/slideLayout15.xml"/><Relationship Id="rId51" Type="http://schemas.openxmlformats.org/officeDocument/2006/relationships/slideLayout" Target="../slideLayouts/slideLayout58.xml"/><Relationship Id="rId3"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9" Type="http://schemas.openxmlformats.org/officeDocument/2006/relationships/slideLayout" Target="../slideLayouts/slideLayout104.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34" Type="http://schemas.openxmlformats.org/officeDocument/2006/relationships/slideLayout" Target="../slideLayouts/slideLayout99.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33" Type="http://schemas.openxmlformats.org/officeDocument/2006/relationships/slideLayout" Target="../slideLayouts/slideLayout98.xml"/><Relationship Id="rId38" Type="http://schemas.openxmlformats.org/officeDocument/2006/relationships/slideLayout" Target="../slideLayouts/slideLayout103.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slideLayout" Target="../slideLayouts/slideLayout94.xml"/><Relationship Id="rId41" Type="http://schemas.openxmlformats.org/officeDocument/2006/relationships/theme" Target="../theme/theme3.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32" Type="http://schemas.openxmlformats.org/officeDocument/2006/relationships/slideLayout" Target="../slideLayouts/slideLayout97.xml"/><Relationship Id="rId37" Type="http://schemas.openxmlformats.org/officeDocument/2006/relationships/slideLayout" Target="../slideLayouts/slideLayout102.xml"/><Relationship Id="rId40" Type="http://schemas.openxmlformats.org/officeDocument/2006/relationships/slideLayout" Target="../slideLayouts/slideLayout105.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36" Type="http://schemas.openxmlformats.org/officeDocument/2006/relationships/slideLayout" Target="../slideLayouts/slideLayout101.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31" Type="http://schemas.openxmlformats.org/officeDocument/2006/relationships/slideLayout" Target="../slideLayouts/slideLayout96.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 Id="rId30" Type="http://schemas.openxmlformats.org/officeDocument/2006/relationships/slideLayout" Target="../slideLayouts/slideLayout95.xml"/><Relationship Id="rId35" Type="http://schemas.openxmlformats.org/officeDocument/2006/relationships/slideLayout" Target="../slideLayouts/slideLayout10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
        <p:cNvGrpSpPr/>
        <p:nvPr/>
      </p:nvGrpSpPr>
      <p:grpSpPr>
        <a:xfrm>
          <a:off x="0" y="0"/>
          <a:ext cx="0" cy="0"/>
          <a:chOff x="0" y="0"/>
          <a:chExt cx="0" cy="0"/>
        </a:xfrm>
      </p:grpSpPr>
      <p:pic>
        <p:nvPicPr>
          <p:cNvPr id="3" name="Picture" descr="Picture"/>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2383498" y="12668392"/>
            <a:ext cx="1390905" cy="551444"/>
          </a:xfrm>
          <a:prstGeom prst="rect">
            <a:avLst/>
          </a:prstGeom>
          <a:ln w="12700">
            <a:miter lim="400000"/>
          </a:ln>
        </p:spPr>
      </p:pic>
      <p:sp>
        <p:nvSpPr>
          <p:cNvPr id="4" name="Title Text"/>
          <p:cNvSpPr txBox="1">
            <a:spLocks noGrp="1"/>
          </p:cNvSpPr>
          <p:nvPr>
            <p:ph type="title"/>
          </p:nvPr>
        </p:nvSpPr>
        <p:spPr>
          <a:xfrm>
            <a:off x="584199" y="356940"/>
            <a:ext cx="9039275" cy="69994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r>
              <a:t>Title Text</a:t>
            </a:r>
          </a:p>
        </p:txBody>
      </p:sp>
      <p:sp>
        <p:nvSpPr>
          <p:cNvPr id="5" name="Body Level One…"/>
          <p:cNvSpPr txBox="1">
            <a:spLocks noGrp="1"/>
          </p:cNvSpPr>
          <p:nvPr>
            <p:ph type="body" idx="1"/>
          </p:nvPr>
        </p:nvSpPr>
        <p:spPr>
          <a:xfrm>
            <a:off x="1219199" y="3200399"/>
            <a:ext cx="21945601" cy="90519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17475200" y="12344399"/>
            <a:ext cx="5689600" cy="736601"/>
          </a:xfrm>
          <a:prstGeom prst="rect">
            <a:avLst/>
          </a:prstGeom>
          <a:ln w="12700">
            <a:miter lim="400000"/>
          </a:ln>
        </p:spPr>
        <p:txBody>
          <a:bodyPr wrap="none" lIns="0" tIns="0" rIns="0" bIns="0" anchor="ctr">
            <a:spAutoFit/>
          </a:bodyPr>
          <a:lstStyle>
            <a:lvl1pPr algn="l" defTabSz="825500">
              <a:lnSpc>
                <a:spcPct val="100000"/>
              </a:lnSpc>
              <a:spcBef>
                <a:spcPts val="2900"/>
              </a:spcBef>
              <a:tabLst/>
              <a:defRPr sz="2500" spc="0">
                <a:solidFill>
                  <a:srgbClr val="FFFFFF"/>
                </a:solidFill>
                <a:latin typeface="IBM Plex Mono"/>
                <a:ea typeface="IBM Plex Mono"/>
                <a:cs typeface="IBM Plex Mono"/>
                <a:sym typeface="IBM Plex Mono"/>
              </a:defRPr>
            </a:lvl1pPr>
          </a:lstStyle>
          <a:p>
            <a:fld id="{86CB4B4D-7CA3-9044-876B-883B54F8677D}" type="slidenum">
              <a:rPr/>
              <a:t>‹#›</a:t>
            </a:fld>
            <a:endParaRPr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2" r:id="rId4"/>
    <p:sldLayoutId id="2147483663" r:id="rId5"/>
    <p:sldLayoutId id="2147483668" r:id="rId6"/>
    <p:sldLayoutId id="2147483731" r:id="rId7"/>
  </p:sldLayoutIdLst>
  <p:transition spd="med"/>
  <p:hf hdr="0" ftr="0" dt="0"/>
  <p:txStyles>
    <p:title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p:titleStyle>
    <p:bodyStyle>
      <a:lvl1pPr marL="0" marR="0" indent="0" algn="l" defTabSz="825500" latinLnBrk="0">
        <a:lnSpc>
          <a:spcPct val="100000"/>
        </a:lnSpc>
        <a:spcBef>
          <a:spcPts val="2900"/>
        </a:spcBef>
        <a:spcAft>
          <a:spcPts val="0"/>
        </a:spcAft>
        <a:buClrTx/>
        <a:buSzTx/>
        <a:buFontTx/>
        <a:buNone/>
        <a:tabLst/>
        <a:defRPr sz="2500" b="0" i="0" u="none" strike="noStrike" cap="none" spc="0" baseline="0">
          <a:solidFill>
            <a:srgbClr val="FFFFFF"/>
          </a:solidFill>
          <a:uFillTx/>
          <a:latin typeface="IBM Plex Mono"/>
          <a:ea typeface="IBM Plex Mono"/>
          <a:cs typeface="IBM Plex Mono"/>
          <a:sym typeface="IBM Plex Mono"/>
        </a:defRPr>
      </a:lvl1pPr>
      <a:lvl2pPr marL="308996" marR="0" indent="-308996"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2pPr>
      <a:lvl3pPr marL="532833" marR="0" indent="-308996"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3pPr>
      <a:lvl4pPr marL="757691" marR="0" indent="-300491"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4pPr>
      <a:lvl5pPr marL="939233" marR="0" indent="-308996"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5pPr>
      <a:lvl6pPr marL="2571750" marR="0" indent="-285750"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6pPr>
      <a:lvl7pPr marL="3028950" marR="0" indent="-285750"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7pPr>
      <a:lvl8pPr marL="3486150" marR="0" indent="-285750"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8pPr>
      <a:lvl9pPr marL="3943350" marR="0" indent="-285750"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9pPr>
    </p:bodyStyle>
    <p:otherStyle>
      <a:lvl1pPr marL="0" marR="0" indent="0" algn="l" defTabSz="825500" latinLnBrk="0">
        <a:lnSpc>
          <a:spcPct val="100000"/>
        </a:lnSpc>
        <a:spcBef>
          <a:spcPts val="2900"/>
        </a:spcBef>
        <a:spcAft>
          <a:spcPts val="0"/>
        </a:spcAft>
        <a:buClrTx/>
        <a:buSzTx/>
        <a:buFontTx/>
        <a:buNone/>
        <a:tabLst/>
        <a:defRPr sz="2500" b="0" i="0" u="none" strike="noStrike" cap="none" spc="0" baseline="0">
          <a:solidFill>
            <a:schemeClr val="tx1"/>
          </a:solidFill>
          <a:uFillTx/>
          <a:latin typeface="+mn-lt"/>
          <a:ea typeface="+mn-ea"/>
          <a:cs typeface="+mn-cs"/>
          <a:sym typeface="IBM Plex Mono"/>
        </a:defRPr>
      </a:lvl1pPr>
      <a:lvl2pPr marL="0" marR="0" indent="342900" algn="l" defTabSz="825500" latinLnBrk="0">
        <a:lnSpc>
          <a:spcPct val="100000"/>
        </a:lnSpc>
        <a:spcBef>
          <a:spcPts val="2900"/>
        </a:spcBef>
        <a:spcAft>
          <a:spcPts val="0"/>
        </a:spcAft>
        <a:buClrTx/>
        <a:buSzTx/>
        <a:buFontTx/>
        <a:buNone/>
        <a:tabLst/>
        <a:defRPr sz="2500" b="0" i="0" u="none" strike="noStrike" cap="none" spc="0" baseline="0">
          <a:solidFill>
            <a:schemeClr val="tx1"/>
          </a:solidFill>
          <a:uFillTx/>
          <a:latin typeface="+mn-lt"/>
          <a:ea typeface="+mn-ea"/>
          <a:cs typeface="+mn-cs"/>
          <a:sym typeface="IBM Plex Mono"/>
        </a:defRPr>
      </a:lvl2pPr>
      <a:lvl3pPr marL="0" marR="0" indent="685800" algn="l" defTabSz="825500" latinLnBrk="0">
        <a:lnSpc>
          <a:spcPct val="100000"/>
        </a:lnSpc>
        <a:spcBef>
          <a:spcPts val="2900"/>
        </a:spcBef>
        <a:spcAft>
          <a:spcPts val="0"/>
        </a:spcAft>
        <a:buClrTx/>
        <a:buSzTx/>
        <a:buFontTx/>
        <a:buNone/>
        <a:tabLst/>
        <a:defRPr sz="2500" b="0" i="0" u="none" strike="noStrike" cap="none" spc="0" baseline="0">
          <a:solidFill>
            <a:schemeClr val="tx1"/>
          </a:solidFill>
          <a:uFillTx/>
          <a:latin typeface="+mn-lt"/>
          <a:ea typeface="+mn-ea"/>
          <a:cs typeface="+mn-cs"/>
          <a:sym typeface="IBM Plex Mono"/>
        </a:defRPr>
      </a:lvl3pPr>
      <a:lvl4pPr marL="0" marR="0" indent="1028700" algn="l" defTabSz="825500" latinLnBrk="0">
        <a:lnSpc>
          <a:spcPct val="100000"/>
        </a:lnSpc>
        <a:spcBef>
          <a:spcPts val="2900"/>
        </a:spcBef>
        <a:spcAft>
          <a:spcPts val="0"/>
        </a:spcAft>
        <a:buClrTx/>
        <a:buSzTx/>
        <a:buFontTx/>
        <a:buNone/>
        <a:tabLst/>
        <a:defRPr sz="2500" b="0" i="0" u="none" strike="noStrike" cap="none" spc="0" baseline="0">
          <a:solidFill>
            <a:schemeClr val="tx1"/>
          </a:solidFill>
          <a:uFillTx/>
          <a:latin typeface="+mn-lt"/>
          <a:ea typeface="+mn-ea"/>
          <a:cs typeface="+mn-cs"/>
          <a:sym typeface="IBM Plex Mono"/>
        </a:defRPr>
      </a:lvl4pPr>
      <a:lvl5pPr marL="0" marR="0" indent="1371600" algn="l" defTabSz="825500" latinLnBrk="0">
        <a:lnSpc>
          <a:spcPct val="100000"/>
        </a:lnSpc>
        <a:spcBef>
          <a:spcPts val="2900"/>
        </a:spcBef>
        <a:spcAft>
          <a:spcPts val="0"/>
        </a:spcAft>
        <a:buClrTx/>
        <a:buSzTx/>
        <a:buFontTx/>
        <a:buNone/>
        <a:tabLst/>
        <a:defRPr sz="2500" b="0" i="0" u="none" strike="noStrike" cap="none" spc="0" baseline="0">
          <a:solidFill>
            <a:schemeClr val="tx1"/>
          </a:solidFill>
          <a:uFillTx/>
          <a:latin typeface="+mn-lt"/>
          <a:ea typeface="+mn-ea"/>
          <a:cs typeface="+mn-cs"/>
          <a:sym typeface="IBM Plex Mono"/>
        </a:defRPr>
      </a:lvl5pPr>
      <a:lvl6pPr marL="0" marR="0" indent="1714500" algn="l" defTabSz="825500" latinLnBrk="0">
        <a:lnSpc>
          <a:spcPct val="100000"/>
        </a:lnSpc>
        <a:spcBef>
          <a:spcPts val="2900"/>
        </a:spcBef>
        <a:spcAft>
          <a:spcPts val="0"/>
        </a:spcAft>
        <a:buClrTx/>
        <a:buSzTx/>
        <a:buFontTx/>
        <a:buNone/>
        <a:tabLst/>
        <a:defRPr sz="2500" b="0" i="0" u="none" strike="noStrike" cap="none" spc="0" baseline="0">
          <a:solidFill>
            <a:schemeClr val="tx1"/>
          </a:solidFill>
          <a:uFillTx/>
          <a:latin typeface="+mn-lt"/>
          <a:ea typeface="+mn-ea"/>
          <a:cs typeface="+mn-cs"/>
          <a:sym typeface="IBM Plex Mono"/>
        </a:defRPr>
      </a:lvl6pPr>
      <a:lvl7pPr marL="0" marR="0" indent="2057400" algn="l" defTabSz="825500" latinLnBrk="0">
        <a:lnSpc>
          <a:spcPct val="100000"/>
        </a:lnSpc>
        <a:spcBef>
          <a:spcPts val="2900"/>
        </a:spcBef>
        <a:spcAft>
          <a:spcPts val="0"/>
        </a:spcAft>
        <a:buClrTx/>
        <a:buSzTx/>
        <a:buFontTx/>
        <a:buNone/>
        <a:tabLst/>
        <a:defRPr sz="2500" b="0" i="0" u="none" strike="noStrike" cap="none" spc="0" baseline="0">
          <a:solidFill>
            <a:schemeClr val="tx1"/>
          </a:solidFill>
          <a:uFillTx/>
          <a:latin typeface="+mn-lt"/>
          <a:ea typeface="+mn-ea"/>
          <a:cs typeface="+mn-cs"/>
          <a:sym typeface="IBM Plex Mono"/>
        </a:defRPr>
      </a:lvl7pPr>
      <a:lvl8pPr marL="0" marR="0" indent="2400300" algn="l" defTabSz="825500" latinLnBrk="0">
        <a:lnSpc>
          <a:spcPct val="100000"/>
        </a:lnSpc>
        <a:spcBef>
          <a:spcPts val="2900"/>
        </a:spcBef>
        <a:spcAft>
          <a:spcPts val="0"/>
        </a:spcAft>
        <a:buClrTx/>
        <a:buSzTx/>
        <a:buFontTx/>
        <a:buNone/>
        <a:tabLst/>
        <a:defRPr sz="2500" b="0" i="0" u="none" strike="noStrike" cap="none" spc="0" baseline="0">
          <a:solidFill>
            <a:schemeClr val="tx1"/>
          </a:solidFill>
          <a:uFillTx/>
          <a:latin typeface="+mn-lt"/>
          <a:ea typeface="+mn-ea"/>
          <a:cs typeface="+mn-cs"/>
          <a:sym typeface="IBM Plex Mono"/>
        </a:defRPr>
      </a:lvl8pPr>
      <a:lvl9pPr marL="0" marR="0" indent="2743200" algn="l" defTabSz="825500" latinLnBrk="0">
        <a:lnSpc>
          <a:spcPct val="100000"/>
        </a:lnSpc>
        <a:spcBef>
          <a:spcPts val="2900"/>
        </a:spcBef>
        <a:spcAft>
          <a:spcPts val="0"/>
        </a:spcAft>
        <a:buClrTx/>
        <a:buSzTx/>
        <a:buFontTx/>
        <a:buNone/>
        <a:tabLst/>
        <a:defRPr sz="2500" b="0" i="0" u="none" strike="noStrike" cap="none" spc="0" baseline="0">
          <a:solidFill>
            <a:schemeClr val="tx1"/>
          </a:solidFill>
          <a:uFillTx/>
          <a:latin typeface="+mn-lt"/>
          <a:ea typeface="+mn-ea"/>
          <a:cs typeface="+mn-cs"/>
          <a:sym typeface="IBM Plex Mono"/>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3"/>
          <p:cNvSpPr>
            <a:spLocks noGrp="1"/>
          </p:cNvSpPr>
          <p:nvPr>
            <p:ph type="title"/>
          </p:nvPr>
        </p:nvSpPr>
        <p:spPr>
          <a:xfrm>
            <a:off x="468290" y="450211"/>
            <a:ext cx="11190312" cy="11171442"/>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4"/>
          <p:cNvSpPr>
            <a:spLocks noGrp="1"/>
          </p:cNvSpPr>
          <p:nvPr>
            <p:ph type="body" idx="1"/>
          </p:nvPr>
        </p:nvSpPr>
        <p:spPr>
          <a:xfrm>
            <a:off x="12701608" y="438199"/>
            <a:ext cx="11144672" cy="1118341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marL="1676358" marR="0" lvl="3" indent="-516454" algn="l" defTabSz="2438340" rtl="0" eaLnBrk="1" fontAlgn="base" latinLnBrk="0" hangingPunct="1">
              <a:lnSpc>
                <a:spcPct val="100000"/>
              </a:lnSpc>
              <a:spcBef>
                <a:spcPts val="2934"/>
              </a:spcBef>
              <a:spcAft>
                <a:spcPct val="0"/>
              </a:spcAft>
              <a:buClr>
                <a:schemeClr val="bg1"/>
              </a:buClr>
              <a:buSzPct val="100000"/>
              <a:buFont typeface=".AppleSystemUIFont" charset="-120"/>
              <a:buChar char="–"/>
              <a:tabLst/>
              <a:defRPr/>
            </a:pPr>
            <a:r>
              <a:rPr kumimoji="0" lang="en-US" sz="3734" b="0" i="0" u="none" strike="noStrike" kern="0" cap="none" spc="0" normalizeH="0" baseline="0" noProof="0" dirty="0">
                <a:ln>
                  <a:noFill/>
                </a:ln>
                <a:solidFill>
                  <a:srgbClr val="FFFFFF"/>
                </a:solidFill>
                <a:effectLst/>
                <a:uLnTx/>
                <a:uFillTx/>
                <a:latin typeface="IBM Plex Sans" charset="0"/>
              </a:rPr>
              <a:t>Fifth level</a:t>
            </a:r>
          </a:p>
          <a:p>
            <a:pPr lvl="4"/>
            <a:r>
              <a:rPr lang="en-US" dirty="0"/>
              <a:t>Fifth level</a:t>
            </a:r>
          </a:p>
        </p:txBody>
      </p:sp>
      <p:sp>
        <p:nvSpPr>
          <p:cNvPr id="7" name="Footer Placeholder 6"/>
          <p:cNvSpPr>
            <a:spLocks noGrp="1"/>
          </p:cNvSpPr>
          <p:nvPr>
            <p:ph type="ftr" sz="quarter" idx="3"/>
          </p:nvPr>
        </p:nvSpPr>
        <p:spPr>
          <a:xfrm>
            <a:off x="541257" y="12899853"/>
            <a:ext cx="11084490" cy="444498"/>
          </a:xfrm>
          <a:prstGeom prst="rect">
            <a:avLst/>
          </a:prstGeom>
        </p:spPr>
        <p:txBody>
          <a:bodyPr vert="horz" lIns="0" tIns="0" rIns="0" bIns="0" rtlCol="0" anchor="ctr"/>
          <a:lstStyle>
            <a:lvl1pPr marL="0" marR="0" indent="0" algn="l" defTabSz="1829242" rtl="0" eaLnBrk="1" fontAlgn="auto" latinLnBrk="0" hangingPunct="1">
              <a:lnSpc>
                <a:spcPct val="100000"/>
              </a:lnSpc>
              <a:spcBef>
                <a:spcPts val="0"/>
              </a:spcBef>
              <a:spcAft>
                <a:spcPts val="0"/>
              </a:spcAft>
              <a:buClrTx/>
              <a:buSzTx/>
              <a:buFontTx/>
              <a:buNone/>
              <a:tabLst/>
              <a:defRPr sz="1600">
                <a:solidFill>
                  <a:srgbClr val="868D95"/>
                </a:solidFill>
              </a:defRPr>
            </a:lvl1pPr>
          </a:lstStyle>
          <a:p>
            <a:endParaRPr lang="en-US" dirty="0"/>
          </a:p>
        </p:txBody>
      </p:sp>
      <p:sp>
        <p:nvSpPr>
          <p:cNvPr id="8" name="Slide Number Placeholder 7"/>
          <p:cNvSpPr>
            <a:spLocks noGrp="1"/>
          </p:cNvSpPr>
          <p:nvPr>
            <p:ph type="sldNum" sz="quarter" idx="4"/>
          </p:nvPr>
        </p:nvSpPr>
        <p:spPr>
          <a:xfrm>
            <a:off x="22257906" y="12899853"/>
            <a:ext cx="1588376" cy="444498"/>
          </a:xfrm>
          <a:prstGeom prst="rect">
            <a:avLst/>
          </a:prstGeom>
        </p:spPr>
        <p:txBody>
          <a:bodyPr vert="horz" lIns="0" tIns="0" rIns="0" bIns="0" rtlCol="0" anchor="ctr"/>
          <a:lstStyle>
            <a:lvl1pPr algn="r">
              <a:defRPr sz="1600">
                <a:solidFill>
                  <a:srgbClr val="868D95"/>
                </a:solidFill>
              </a:defRPr>
            </a:lvl1pPr>
          </a:lstStyle>
          <a:p>
            <a:fld id="{59395FB3-9C97-154F-86B2-7E381B951268}" type="slidenum">
              <a:rPr lang="en-US" smtClean="0"/>
              <a:pPr/>
              <a:t>‹#›</a:t>
            </a:fld>
            <a:endParaRPr lang="en-US" dirty="0"/>
          </a:p>
        </p:txBody>
      </p:sp>
      <p:grpSp>
        <p:nvGrpSpPr>
          <p:cNvPr id="151" name="Group 150">
            <a:extLst>
              <a:ext uri="{FF2B5EF4-FFF2-40B4-BE49-F238E27FC236}">
                <a16:creationId xmlns:a16="http://schemas.microsoft.com/office/drawing/2014/main" id="{59F4099B-E5AB-9443-BADC-7C55EBED87E1}"/>
              </a:ext>
            </a:extLst>
          </p:cNvPr>
          <p:cNvGrpSpPr/>
          <p:nvPr userDrawn="1"/>
        </p:nvGrpSpPr>
        <p:grpSpPr>
          <a:xfrm>
            <a:off x="-563581" y="-576096"/>
            <a:ext cx="25545474" cy="14859072"/>
            <a:chOff x="-211344" y="-216036"/>
            <a:chExt cx="9579553" cy="5572152"/>
          </a:xfrm>
        </p:grpSpPr>
        <p:grpSp>
          <p:nvGrpSpPr>
            <p:cNvPr id="152" name="Group 151">
              <a:extLst>
                <a:ext uri="{FF2B5EF4-FFF2-40B4-BE49-F238E27FC236}">
                  <a16:creationId xmlns:a16="http://schemas.microsoft.com/office/drawing/2014/main" id="{D3A2EF69-DA2C-5C46-BE00-F2454C41947A}"/>
                </a:ext>
              </a:extLst>
            </p:cNvPr>
            <p:cNvGrpSpPr/>
            <p:nvPr userDrawn="1"/>
          </p:nvGrpSpPr>
          <p:grpSpPr>
            <a:xfrm>
              <a:off x="204788" y="-216036"/>
              <a:ext cx="8742222" cy="182880"/>
              <a:chOff x="204788" y="-201168"/>
              <a:chExt cx="8742222" cy="182880"/>
            </a:xfrm>
          </p:grpSpPr>
          <p:cxnSp>
            <p:nvCxnSpPr>
              <p:cNvPr id="185" name="Straight Connector 184">
                <a:extLst>
                  <a:ext uri="{FF2B5EF4-FFF2-40B4-BE49-F238E27FC236}">
                    <a16:creationId xmlns:a16="http://schemas.microsoft.com/office/drawing/2014/main" id="{538A8D22-E757-2243-B65A-F6211021C95F}"/>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6" name="Straight Connector 185">
                <a:extLst>
                  <a:ext uri="{FF2B5EF4-FFF2-40B4-BE49-F238E27FC236}">
                    <a16:creationId xmlns:a16="http://schemas.microsoft.com/office/drawing/2014/main" id="{AE8D31F5-5D97-6E45-B2D2-8C4E1E0984CA}"/>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Straight Connector 186">
                <a:extLst>
                  <a:ext uri="{FF2B5EF4-FFF2-40B4-BE49-F238E27FC236}">
                    <a16:creationId xmlns:a16="http://schemas.microsoft.com/office/drawing/2014/main" id="{13B38562-4A0D-A74A-99B6-F0FEB4A56DFA}"/>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Straight Connector 187">
                <a:extLst>
                  <a:ext uri="{FF2B5EF4-FFF2-40B4-BE49-F238E27FC236}">
                    <a16:creationId xmlns:a16="http://schemas.microsoft.com/office/drawing/2014/main" id="{77816FC2-B90B-9C4C-92F6-0E9632B76A9F}"/>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Straight Connector 188">
                <a:extLst>
                  <a:ext uri="{FF2B5EF4-FFF2-40B4-BE49-F238E27FC236}">
                    <a16:creationId xmlns:a16="http://schemas.microsoft.com/office/drawing/2014/main" id="{B6E2EB9F-B018-EE49-9A2C-42B4BBCD4725}"/>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0" name="Straight Connector 189">
                <a:extLst>
                  <a:ext uri="{FF2B5EF4-FFF2-40B4-BE49-F238E27FC236}">
                    <a16:creationId xmlns:a16="http://schemas.microsoft.com/office/drawing/2014/main" id="{1600E84D-0667-F247-9C64-0FF6945A6508}"/>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1" name="Straight Connector 190">
                <a:extLst>
                  <a:ext uri="{FF2B5EF4-FFF2-40B4-BE49-F238E27FC236}">
                    <a16:creationId xmlns:a16="http://schemas.microsoft.com/office/drawing/2014/main" id="{597948D8-D474-6D49-B226-871C6056FBC5}"/>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2" name="Straight Connector 191">
                <a:extLst>
                  <a:ext uri="{FF2B5EF4-FFF2-40B4-BE49-F238E27FC236}">
                    <a16:creationId xmlns:a16="http://schemas.microsoft.com/office/drawing/2014/main" id="{222AE04F-FCF0-E243-A493-AAEC5D980B65}"/>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3" name="Straight Connector 192">
                <a:extLst>
                  <a:ext uri="{FF2B5EF4-FFF2-40B4-BE49-F238E27FC236}">
                    <a16:creationId xmlns:a16="http://schemas.microsoft.com/office/drawing/2014/main" id="{BD451845-673D-7E4D-AD58-FEA1A0C62E6D}"/>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4" name="Straight Connector 193">
                <a:extLst>
                  <a:ext uri="{FF2B5EF4-FFF2-40B4-BE49-F238E27FC236}">
                    <a16:creationId xmlns:a16="http://schemas.microsoft.com/office/drawing/2014/main" id="{37ED9C78-E383-874A-B99C-486E03536579}"/>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5" name="Straight Connector 194">
                <a:extLst>
                  <a:ext uri="{FF2B5EF4-FFF2-40B4-BE49-F238E27FC236}">
                    <a16:creationId xmlns:a16="http://schemas.microsoft.com/office/drawing/2014/main" id="{DA91FB0F-956E-734F-9317-EFA13474D61F}"/>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53" name="Group 152">
              <a:extLst>
                <a:ext uri="{FF2B5EF4-FFF2-40B4-BE49-F238E27FC236}">
                  <a16:creationId xmlns:a16="http://schemas.microsoft.com/office/drawing/2014/main" id="{15307BE0-1351-524A-B1D0-3DABE8B333E8}"/>
                </a:ext>
              </a:extLst>
            </p:cNvPr>
            <p:cNvGrpSpPr/>
            <p:nvPr userDrawn="1"/>
          </p:nvGrpSpPr>
          <p:grpSpPr>
            <a:xfrm>
              <a:off x="204788" y="5173236"/>
              <a:ext cx="8742222" cy="182880"/>
              <a:chOff x="204788" y="-201168"/>
              <a:chExt cx="8742222" cy="182880"/>
            </a:xfrm>
          </p:grpSpPr>
          <p:cxnSp>
            <p:nvCxnSpPr>
              <p:cNvPr id="174" name="Straight Connector 173">
                <a:extLst>
                  <a:ext uri="{FF2B5EF4-FFF2-40B4-BE49-F238E27FC236}">
                    <a16:creationId xmlns:a16="http://schemas.microsoft.com/office/drawing/2014/main" id="{5533D584-3717-A34C-A482-EDF1ABA72D90}"/>
                  </a:ext>
                </a:extLst>
              </p:cNvPr>
              <p:cNvCxnSpPr/>
              <p:nvPr userDrawn="1"/>
            </p:nvCxnSpPr>
            <p:spPr bwMode="auto">
              <a:xfrm>
                <a:off x="204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5" name="Straight Connector 174">
                <a:extLst>
                  <a:ext uri="{FF2B5EF4-FFF2-40B4-BE49-F238E27FC236}">
                    <a16:creationId xmlns:a16="http://schemas.microsoft.com/office/drawing/2014/main" id="{492B8611-7A7F-DF4C-BE0C-6A6F81D18527}"/>
                  </a:ext>
                </a:extLst>
              </p:cNvPr>
              <p:cNvCxnSpPr/>
              <p:nvPr userDrawn="1"/>
            </p:nvCxnSpPr>
            <p:spPr bwMode="auto">
              <a:xfrm>
                <a:off x="248716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6" name="Straight Connector 175">
                <a:extLst>
                  <a:ext uri="{FF2B5EF4-FFF2-40B4-BE49-F238E27FC236}">
                    <a16:creationId xmlns:a16="http://schemas.microsoft.com/office/drawing/2014/main" id="{68313FC6-CF0A-854D-B542-D9A7B9DC34A4}"/>
                  </a:ext>
                </a:extLst>
              </p:cNvPr>
              <p:cNvCxnSpPr/>
              <p:nvPr userDrawn="1"/>
            </p:nvCxnSpPr>
            <p:spPr bwMode="auto">
              <a:xfrm>
                <a:off x="228600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7" name="Straight Connector 176">
                <a:extLst>
                  <a:ext uri="{FF2B5EF4-FFF2-40B4-BE49-F238E27FC236}">
                    <a16:creationId xmlns:a16="http://schemas.microsoft.com/office/drawing/2014/main" id="{6216B962-8C1C-884D-BC62-D63DE813B5AE}"/>
                  </a:ext>
                </a:extLst>
              </p:cNvPr>
              <p:cNvCxnSpPr/>
              <p:nvPr userDrawn="1"/>
            </p:nvCxnSpPr>
            <p:spPr bwMode="auto">
              <a:xfrm>
                <a:off x="208483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8" name="Straight Connector 177">
                <a:extLst>
                  <a:ext uri="{FF2B5EF4-FFF2-40B4-BE49-F238E27FC236}">
                    <a16:creationId xmlns:a16="http://schemas.microsoft.com/office/drawing/2014/main" id="{96F308B9-4535-BA4C-B67A-B9A415068D4B}"/>
                  </a:ext>
                </a:extLst>
              </p:cNvPr>
              <p:cNvCxnSpPr/>
              <p:nvPr userDrawn="1"/>
            </p:nvCxnSpPr>
            <p:spPr bwMode="auto">
              <a:xfrm>
                <a:off x="894701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9" name="Straight Connector 178">
                <a:extLst>
                  <a:ext uri="{FF2B5EF4-FFF2-40B4-BE49-F238E27FC236}">
                    <a16:creationId xmlns:a16="http://schemas.microsoft.com/office/drawing/2014/main" id="{532C94D6-336E-5348-A30A-3FB02409E8FA}"/>
                  </a:ext>
                </a:extLst>
              </p:cNvPr>
              <p:cNvCxnSpPr/>
              <p:nvPr userDrawn="1"/>
            </p:nvCxnSpPr>
            <p:spPr bwMode="auto">
              <a:xfrm>
                <a:off x="7057581"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0" name="Straight Connector 179">
                <a:extLst>
                  <a:ext uri="{FF2B5EF4-FFF2-40B4-BE49-F238E27FC236}">
                    <a16:creationId xmlns:a16="http://schemas.microsoft.com/office/drawing/2014/main" id="{272D5E8B-3516-1E41-928A-2BFDF31997C7}"/>
                  </a:ext>
                </a:extLst>
              </p:cNvPr>
              <p:cNvCxnSpPr/>
              <p:nvPr userDrawn="1"/>
            </p:nvCxnSpPr>
            <p:spPr bwMode="auto">
              <a:xfrm>
                <a:off x="6856413"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1" name="Straight Connector 180">
                <a:extLst>
                  <a:ext uri="{FF2B5EF4-FFF2-40B4-BE49-F238E27FC236}">
                    <a16:creationId xmlns:a16="http://schemas.microsoft.com/office/drawing/2014/main" id="{B0793429-868C-2E43-BF0F-CCC9108346F9}"/>
                  </a:ext>
                </a:extLst>
              </p:cNvPr>
              <p:cNvCxnSpPr/>
              <p:nvPr userDrawn="1"/>
            </p:nvCxnSpPr>
            <p:spPr bwMode="auto">
              <a:xfrm>
                <a:off x="6655245"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2" name="Straight Connector 181">
                <a:extLst>
                  <a:ext uri="{FF2B5EF4-FFF2-40B4-BE49-F238E27FC236}">
                    <a16:creationId xmlns:a16="http://schemas.microsoft.com/office/drawing/2014/main" id="{6C3C0F7B-C5F5-994B-9110-50944AD5BE99}"/>
                  </a:ext>
                </a:extLst>
              </p:cNvPr>
              <p:cNvCxnSpPr/>
              <p:nvPr userDrawn="1"/>
            </p:nvCxnSpPr>
            <p:spPr bwMode="auto">
              <a:xfrm>
                <a:off x="4776788"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3" name="Straight Connector 182">
                <a:extLst>
                  <a:ext uri="{FF2B5EF4-FFF2-40B4-BE49-F238E27FC236}">
                    <a16:creationId xmlns:a16="http://schemas.microsoft.com/office/drawing/2014/main" id="{076770F5-5121-6F4E-A149-05D94A82CCC2}"/>
                  </a:ext>
                </a:extLst>
              </p:cNvPr>
              <p:cNvCxnSpPr/>
              <p:nvPr userDrawn="1"/>
            </p:nvCxnSpPr>
            <p:spPr bwMode="auto">
              <a:xfrm>
                <a:off x="4575620"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4" name="Straight Connector 183">
                <a:extLst>
                  <a:ext uri="{FF2B5EF4-FFF2-40B4-BE49-F238E27FC236}">
                    <a16:creationId xmlns:a16="http://schemas.microsoft.com/office/drawing/2014/main" id="{7D159D7E-25B4-4B41-8860-49E49A1BC23A}"/>
                  </a:ext>
                </a:extLst>
              </p:cNvPr>
              <p:cNvCxnSpPr/>
              <p:nvPr userDrawn="1"/>
            </p:nvCxnSpPr>
            <p:spPr bwMode="auto">
              <a:xfrm>
                <a:off x="4374452" y="-20116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54" name="Group 153">
              <a:extLst>
                <a:ext uri="{FF2B5EF4-FFF2-40B4-BE49-F238E27FC236}">
                  <a16:creationId xmlns:a16="http://schemas.microsoft.com/office/drawing/2014/main" id="{2DD3929C-81E4-7040-AAAB-91A307715E7A}"/>
                </a:ext>
              </a:extLst>
            </p:cNvPr>
            <p:cNvGrpSpPr/>
            <p:nvPr userDrawn="1"/>
          </p:nvGrpSpPr>
          <p:grpSpPr>
            <a:xfrm>
              <a:off x="-211344" y="203195"/>
              <a:ext cx="182881" cy="4740007"/>
              <a:chOff x="-211344" y="203195"/>
              <a:chExt cx="182881" cy="4740007"/>
            </a:xfrm>
          </p:grpSpPr>
          <p:cxnSp>
            <p:nvCxnSpPr>
              <p:cNvPr id="165" name="Straight Connector 164">
                <a:extLst>
                  <a:ext uri="{FF2B5EF4-FFF2-40B4-BE49-F238E27FC236}">
                    <a16:creationId xmlns:a16="http://schemas.microsoft.com/office/drawing/2014/main" id="{CA9567D7-1918-814A-903C-6AC0D830FBB4}"/>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6" name="Straight Connector 165">
                <a:extLst>
                  <a:ext uri="{FF2B5EF4-FFF2-40B4-BE49-F238E27FC236}">
                    <a16:creationId xmlns:a16="http://schemas.microsoft.com/office/drawing/2014/main" id="{6635AFAB-5B82-BC4A-A1F9-B76287D13DCB}"/>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7" name="Straight Connector 166">
                <a:extLst>
                  <a:ext uri="{FF2B5EF4-FFF2-40B4-BE49-F238E27FC236}">
                    <a16:creationId xmlns:a16="http://schemas.microsoft.com/office/drawing/2014/main" id="{3BCE34DE-5085-4044-8EC6-A21923CD6F7A}"/>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30B9030F-0703-DC41-B9E7-8EAA7CC20862}"/>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9" name="Straight Connector 168">
                <a:extLst>
                  <a:ext uri="{FF2B5EF4-FFF2-40B4-BE49-F238E27FC236}">
                    <a16:creationId xmlns:a16="http://schemas.microsoft.com/office/drawing/2014/main" id="{2251B59F-01DF-8348-8346-8FA60E608064}"/>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0" name="Straight Connector 169">
                <a:extLst>
                  <a:ext uri="{FF2B5EF4-FFF2-40B4-BE49-F238E27FC236}">
                    <a16:creationId xmlns:a16="http://schemas.microsoft.com/office/drawing/2014/main" id="{75146BA3-EF2E-3742-87D7-112402A49A2E}"/>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1" name="Straight Connector 170">
                <a:extLst>
                  <a:ext uri="{FF2B5EF4-FFF2-40B4-BE49-F238E27FC236}">
                    <a16:creationId xmlns:a16="http://schemas.microsoft.com/office/drawing/2014/main" id="{1DE1BAB4-0555-5144-A6DA-5F0162826B33}"/>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965EB8C7-FD3F-E74B-B916-FE23FA44BC15}"/>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3" name="Straight Connector 172">
                <a:extLst>
                  <a:ext uri="{FF2B5EF4-FFF2-40B4-BE49-F238E27FC236}">
                    <a16:creationId xmlns:a16="http://schemas.microsoft.com/office/drawing/2014/main" id="{2DC34E0F-0E83-1F46-95CF-E19BB3412B85}"/>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55" name="Group 154">
              <a:extLst>
                <a:ext uri="{FF2B5EF4-FFF2-40B4-BE49-F238E27FC236}">
                  <a16:creationId xmlns:a16="http://schemas.microsoft.com/office/drawing/2014/main" id="{EDE712D4-7D30-8341-A18B-C83002796896}"/>
                </a:ext>
              </a:extLst>
            </p:cNvPr>
            <p:cNvGrpSpPr/>
            <p:nvPr userDrawn="1"/>
          </p:nvGrpSpPr>
          <p:grpSpPr>
            <a:xfrm>
              <a:off x="9185328" y="203195"/>
              <a:ext cx="182881" cy="4740007"/>
              <a:chOff x="-211344" y="203195"/>
              <a:chExt cx="182881" cy="4740007"/>
            </a:xfrm>
          </p:grpSpPr>
          <p:cxnSp>
            <p:nvCxnSpPr>
              <p:cNvPr id="156" name="Straight Connector 155">
                <a:extLst>
                  <a:ext uri="{FF2B5EF4-FFF2-40B4-BE49-F238E27FC236}">
                    <a16:creationId xmlns:a16="http://schemas.microsoft.com/office/drawing/2014/main" id="{655C6AD4-ACF3-D340-B005-B7BE547887A4}"/>
                  </a:ext>
                </a:extLst>
              </p:cNvPr>
              <p:cNvCxnSpPr/>
              <p:nvPr userDrawn="1"/>
            </p:nvCxnSpPr>
            <p:spPr bwMode="auto">
              <a:xfrm rot="16200000">
                <a:off x="-119903" y="485176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7" name="Straight Connector 156">
                <a:extLst>
                  <a:ext uri="{FF2B5EF4-FFF2-40B4-BE49-F238E27FC236}">
                    <a16:creationId xmlns:a16="http://schemas.microsoft.com/office/drawing/2014/main" id="{B75A795C-B8AB-BE40-831F-86FFB9313248}"/>
                  </a:ext>
                </a:extLst>
              </p:cNvPr>
              <p:cNvCxnSpPr/>
              <p:nvPr userDrawn="1"/>
            </p:nvCxnSpPr>
            <p:spPr bwMode="auto">
              <a:xfrm rot="16200000">
                <a:off x="-119903" y="3666761"/>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8" name="Straight Connector 157">
                <a:extLst>
                  <a:ext uri="{FF2B5EF4-FFF2-40B4-BE49-F238E27FC236}">
                    <a16:creationId xmlns:a16="http://schemas.microsoft.com/office/drawing/2014/main" id="{B973D691-3597-9748-85EE-A71A9457D1F4}"/>
                  </a:ext>
                </a:extLst>
              </p:cNvPr>
              <p:cNvCxnSpPr/>
              <p:nvPr userDrawn="1"/>
            </p:nvCxnSpPr>
            <p:spPr bwMode="auto">
              <a:xfrm rot="16200000">
                <a:off x="-119903" y="4266666"/>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9" name="Straight Connector 158">
                <a:extLst>
                  <a:ext uri="{FF2B5EF4-FFF2-40B4-BE49-F238E27FC236}">
                    <a16:creationId xmlns:a16="http://schemas.microsoft.com/office/drawing/2014/main" id="{F4E67386-BB58-BB4C-95B0-805538A2EFAA}"/>
                  </a:ext>
                </a:extLst>
              </p:cNvPr>
              <p:cNvCxnSpPr/>
              <p:nvPr userDrawn="1"/>
            </p:nvCxnSpPr>
            <p:spPr bwMode="auto">
              <a:xfrm rot="16200000">
                <a:off x="-119904" y="111755"/>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0" name="Straight Connector 159">
                <a:extLst>
                  <a:ext uri="{FF2B5EF4-FFF2-40B4-BE49-F238E27FC236}">
                    <a16:creationId xmlns:a16="http://schemas.microsoft.com/office/drawing/2014/main" id="{92B13309-5AB5-714A-8226-70DCEAE3DF4B}"/>
                  </a:ext>
                </a:extLst>
              </p:cNvPr>
              <p:cNvCxnSpPr/>
              <p:nvPr userDrawn="1"/>
            </p:nvCxnSpPr>
            <p:spPr bwMode="auto">
              <a:xfrm rot="16200000">
                <a:off x="-119904" y="696852"/>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1" name="Straight Connector 160">
                <a:extLst>
                  <a:ext uri="{FF2B5EF4-FFF2-40B4-BE49-F238E27FC236}">
                    <a16:creationId xmlns:a16="http://schemas.microsoft.com/office/drawing/2014/main" id="{9370160F-1306-F249-BDFC-5AC234A194F7}"/>
                  </a:ext>
                </a:extLst>
              </p:cNvPr>
              <p:cNvCxnSpPr/>
              <p:nvPr userDrawn="1"/>
            </p:nvCxnSpPr>
            <p:spPr bwMode="auto">
              <a:xfrm rot="16200000">
                <a:off x="-119904" y="1296757"/>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2" name="Straight Connector 161">
                <a:extLst>
                  <a:ext uri="{FF2B5EF4-FFF2-40B4-BE49-F238E27FC236}">
                    <a16:creationId xmlns:a16="http://schemas.microsoft.com/office/drawing/2014/main" id="{F65E68F2-F65D-604A-9510-CC90B4E08015}"/>
                  </a:ext>
                </a:extLst>
              </p:cNvPr>
              <p:cNvCxnSpPr/>
              <p:nvPr userDrawn="1"/>
            </p:nvCxnSpPr>
            <p:spPr bwMode="auto">
              <a:xfrm rot="16200000">
                <a:off x="-119904" y="1889258"/>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3" name="Straight Connector 162">
                <a:extLst>
                  <a:ext uri="{FF2B5EF4-FFF2-40B4-BE49-F238E27FC236}">
                    <a16:creationId xmlns:a16="http://schemas.microsoft.com/office/drawing/2014/main" id="{39A84512-E825-5348-9AAC-DD2139E8997F}"/>
                  </a:ext>
                </a:extLst>
              </p:cNvPr>
              <p:cNvCxnSpPr/>
              <p:nvPr userDrawn="1"/>
            </p:nvCxnSpPr>
            <p:spPr bwMode="auto">
              <a:xfrm rot="16200000">
                <a:off x="-119904" y="2481759"/>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4" name="Straight Connector 163">
                <a:extLst>
                  <a:ext uri="{FF2B5EF4-FFF2-40B4-BE49-F238E27FC236}">
                    <a16:creationId xmlns:a16="http://schemas.microsoft.com/office/drawing/2014/main" id="{F4E6F5DD-32ED-4F44-A8C3-101F70D6CCFF}"/>
                  </a:ext>
                </a:extLst>
              </p:cNvPr>
              <p:cNvCxnSpPr/>
              <p:nvPr userDrawn="1"/>
            </p:nvCxnSpPr>
            <p:spPr bwMode="auto">
              <a:xfrm rot="16200000">
                <a:off x="-119903" y="3074260"/>
                <a:ext cx="0" cy="182880"/>
              </a:xfrm>
              <a:prstGeom prst="line">
                <a:avLst/>
              </a:prstGeom>
              <a:ln w="9525">
                <a:solidFill>
                  <a:schemeClr val="accent6"/>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698577352"/>
      </p:ext>
    </p:extLst>
  </p:cSld>
  <p:clrMap bg1="dk1" tx1="lt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 id="2147483692" r:id="rId22"/>
    <p:sldLayoutId id="2147483693" r:id="rId23"/>
    <p:sldLayoutId id="2147483694" r:id="rId24"/>
    <p:sldLayoutId id="2147483695" r:id="rId25"/>
    <p:sldLayoutId id="2147483696" r:id="rId26"/>
    <p:sldLayoutId id="2147483697" r:id="rId27"/>
    <p:sldLayoutId id="2147483698" r:id="rId28"/>
    <p:sldLayoutId id="2147483699" r:id="rId29"/>
    <p:sldLayoutId id="2147483700" r:id="rId30"/>
    <p:sldLayoutId id="2147483701" r:id="rId31"/>
    <p:sldLayoutId id="2147483702" r:id="rId32"/>
    <p:sldLayoutId id="2147483703" r:id="rId33"/>
    <p:sldLayoutId id="2147483704" r:id="rId34"/>
    <p:sldLayoutId id="2147483705" r:id="rId35"/>
    <p:sldLayoutId id="2147483706" r:id="rId36"/>
    <p:sldLayoutId id="2147483707" r:id="rId37"/>
    <p:sldLayoutId id="2147483708" r:id="rId38"/>
    <p:sldLayoutId id="2147483709" r:id="rId39"/>
    <p:sldLayoutId id="2147483710" r:id="rId40"/>
    <p:sldLayoutId id="2147483711" r:id="rId41"/>
    <p:sldLayoutId id="2147483712" r:id="rId42"/>
    <p:sldLayoutId id="2147483713" r:id="rId43"/>
    <p:sldLayoutId id="2147483714" r:id="rId44"/>
    <p:sldLayoutId id="2147483715" r:id="rId45"/>
    <p:sldLayoutId id="2147483716" r:id="rId46"/>
    <p:sldLayoutId id="2147483717" r:id="rId47"/>
    <p:sldLayoutId id="2147483718" r:id="rId48"/>
    <p:sldLayoutId id="2147483719" r:id="rId49"/>
    <p:sldLayoutId id="2147483720" r:id="rId50"/>
    <p:sldLayoutId id="2147483721" r:id="rId51"/>
    <p:sldLayoutId id="2147483722" r:id="rId52"/>
    <p:sldLayoutId id="2147483723" r:id="rId53"/>
    <p:sldLayoutId id="2147483724" r:id="rId54"/>
    <p:sldLayoutId id="2147483725" r:id="rId55"/>
    <p:sldLayoutId id="2147483727" r:id="rId56"/>
    <p:sldLayoutId id="2147483728" r:id="rId57"/>
    <p:sldLayoutId id="2147483730" r:id="rId58"/>
  </p:sldLayoutIdLst>
  <p:hf hdr="0" ftr="0" dt="0"/>
  <p:txStyles>
    <p:titleStyle>
      <a:lvl1pPr algn="l" rtl="0" eaLnBrk="1" fontAlgn="base" hangingPunct="1">
        <a:lnSpc>
          <a:spcPct val="90000"/>
        </a:lnSpc>
        <a:spcBef>
          <a:spcPct val="0"/>
        </a:spcBef>
        <a:spcAft>
          <a:spcPct val="0"/>
        </a:spcAft>
        <a:defRPr sz="6400" b="0" i="0">
          <a:solidFill>
            <a:schemeClr val="bg1"/>
          </a:solidFill>
          <a:latin typeface="+mn-lt"/>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5920">
          <a:solidFill>
            <a:srgbClr val="191919"/>
          </a:solidFill>
          <a:latin typeface="HelvNeue Light for IBM" pitchFamily="34" charset="0"/>
        </a:defRPr>
      </a:lvl2pPr>
      <a:lvl3pPr algn="l" rtl="0" eaLnBrk="1" fontAlgn="base" hangingPunct="1">
        <a:lnSpc>
          <a:spcPct val="90000"/>
        </a:lnSpc>
        <a:spcBef>
          <a:spcPct val="0"/>
        </a:spcBef>
        <a:spcAft>
          <a:spcPct val="0"/>
        </a:spcAft>
        <a:defRPr sz="5920">
          <a:solidFill>
            <a:srgbClr val="191919"/>
          </a:solidFill>
          <a:latin typeface="HelvNeue Light for IBM" pitchFamily="34" charset="0"/>
        </a:defRPr>
      </a:lvl3pPr>
      <a:lvl4pPr algn="l" rtl="0" eaLnBrk="1" fontAlgn="base" hangingPunct="1">
        <a:lnSpc>
          <a:spcPct val="90000"/>
        </a:lnSpc>
        <a:spcBef>
          <a:spcPct val="0"/>
        </a:spcBef>
        <a:spcAft>
          <a:spcPct val="0"/>
        </a:spcAft>
        <a:defRPr sz="5920">
          <a:solidFill>
            <a:srgbClr val="191919"/>
          </a:solidFill>
          <a:latin typeface="HelvNeue Light for IBM" pitchFamily="34" charset="0"/>
        </a:defRPr>
      </a:lvl4pPr>
      <a:lvl5pPr algn="l" rtl="0" eaLnBrk="1" fontAlgn="base" hangingPunct="1">
        <a:lnSpc>
          <a:spcPct val="90000"/>
        </a:lnSpc>
        <a:spcBef>
          <a:spcPct val="0"/>
        </a:spcBef>
        <a:spcAft>
          <a:spcPct val="0"/>
        </a:spcAft>
        <a:defRPr sz="5920">
          <a:solidFill>
            <a:srgbClr val="191919"/>
          </a:solidFill>
          <a:latin typeface="HelvNeue Light for IBM" pitchFamily="34" charset="0"/>
        </a:defRPr>
      </a:lvl5pPr>
      <a:lvl6pPr marL="966814" algn="l" rtl="0" eaLnBrk="1" fontAlgn="base" hangingPunct="1">
        <a:lnSpc>
          <a:spcPct val="90000"/>
        </a:lnSpc>
        <a:spcBef>
          <a:spcPct val="0"/>
        </a:spcBef>
        <a:spcAft>
          <a:spcPct val="0"/>
        </a:spcAft>
        <a:defRPr sz="5920">
          <a:solidFill>
            <a:srgbClr val="191919"/>
          </a:solidFill>
          <a:latin typeface="HelvNeue Light for IBM" pitchFamily="34" charset="0"/>
        </a:defRPr>
      </a:lvl6pPr>
      <a:lvl7pPr marL="1933632" algn="l" rtl="0" eaLnBrk="1" fontAlgn="base" hangingPunct="1">
        <a:lnSpc>
          <a:spcPct val="90000"/>
        </a:lnSpc>
        <a:spcBef>
          <a:spcPct val="0"/>
        </a:spcBef>
        <a:spcAft>
          <a:spcPct val="0"/>
        </a:spcAft>
        <a:defRPr sz="5920">
          <a:solidFill>
            <a:srgbClr val="191919"/>
          </a:solidFill>
          <a:latin typeface="HelvNeue Light for IBM" pitchFamily="34" charset="0"/>
        </a:defRPr>
      </a:lvl7pPr>
      <a:lvl8pPr marL="2900442" algn="l" rtl="0" eaLnBrk="1" fontAlgn="base" hangingPunct="1">
        <a:lnSpc>
          <a:spcPct val="90000"/>
        </a:lnSpc>
        <a:spcBef>
          <a:spcPct val="0"/>
        </a:spcBef>
        <a:spcAft>
          <a:spcPct val="0"/>
        </a:spcAft>
        <a:defRPr sz="5920">
          <a:solidFill>
            <a:srgbClr val="191919"/>
          </a:solidFill>
          <a:latin typeface="HelvNeue Light for IBM" pitchFamily="34" charset="0"/>
        </a:defRPr>
      </a:lvl8pPr>
      <a:lvl9pPr marL="3867258" algn="l" rtl="0" eaLnBrk="1" fontAlgn="base" hangingPunct="1">
        <a:lnSpc>
          <a:spcPct val="90000"/>
        </a:lnSpc>
        <a:spcBef>
          <a:spcPct val="0"/>
        </a:spcBef>
        <a:spcAft>
          <a:spcPct val="0"/>
        </a:spcAft>
        <a:defRPr sz="5920">
          <a:solidFill>
            <a:srgbClr val="191919"/>
          </a:solidFill>
          <a:latin typeface="HelvNeue Light for IBM" pitchFamily="34" charset="0"/>
        </a:defRPr>
      </a:lvl9pPr>
    </p:titleStyle>
    <p:bodyStyle>
      <a:lvl1pPr marL="0" indent="0" algn="l" rtl="0" eaLnBrk="1" fontAlgn="base" hangingPunct="1">
        <a:lnSpc>
          <a:spcPct val="100000"/>
        </a:lnSpc>
        <a:spcBef>
          <a:spcPts val="2934"/>
        </a:spcBef>
        <a:spcAft>
          <a:spcPct val="0"/>
        </a:spcAft>
        <a:buClr>
          <a:srgbClr val="6D6E70"/>
        </a:buClr>
        <a:buSzPct val="90000"/>
        <a:buFont typeface="Wingdings" pitchFamily="2" charset="2"/>
        <a:buNone/>
        <a:defRPr sz="3734">
          <a:solidFill>
            <a:schemeClr val="bg1"/>
          </a:solidFill>
          <a:latin typeface="IBM Plex Sans" charset="0"/>
          <a:ea typeface="IBM Plex Sans" charset="0"/>
          <a:cs typeface="IBM Plex Sans" charset="0"/>
        </a:defRPr>
      </a:lvl1pPr>
      <a:lvl2pPr marL="457188" indent="-457188" algn="l" rtl="0" eaLnBrk="1" fontAlgn="base" hangingPunct="1">
        <a:lnSpc>
          <a:spcPct val="100000"/>
        </a:lnSpc>
        <a:spcBef>
          <a:spcPts val="2934"/>
        </a:spcBef>
        <a:spcAft>
          <a:spcPct val="0"/>
        </a:spcAft>
        <a:buClr>
          <a:schemeClr val="bg1"/>
        </a:buClr>
        <a:buSzPct val="100000"/>
        <a:buFont typeface=".AppleSystemUIFont" charset="-120"/>
        <a:buChar char="–"/>
        <a:tabLst/>
        <a:defRPr sz="3734">
          <a:solidFill>
            <a:schemeClr val="bg1"/>
          </a:solidFill>
          <a:latin typeface="IBM Plex Sans" charset="0"/>
          <a:ea typeface="IBM Plex Sans" charset="0"/>
          <a:cs typeface="IBM Plex Sans" charset="0"/>
        </a:defRPr>
      </a:lvl2pPr>
      <a:lvl3pPr marL="914378" indent="-376758" algn="l" rtl="0" eaLnBrk="1" fontAlgn="base" hangingPunct="1">
        <a:lnSpc>
          <a:spcPct val="100000"/>
        </a:lnSpc>
        <a:spcBef>
          <a:spcPts val="2934"/>
        </a:spcBef>
        <a:spcAft>
          <a:spcPct val="0"/>
        </a:spcAft>
        <a:buClr>
          <a:schemeClr val="bg1"/>
        </a:buClr>
        <a:buSzPct val="100000"/>
        <a:buFont typeface="Arial" panose="020B0604020202020204" pitchFamily="34" charset="0"/>
        <a:buChar char="•"/>
        <a:tabLst/>
        <a:defRPr sz="3734">
          <a:solidFill>
            <a:schemeClr val="bg1"/>
          </a:solidFill>
          <a:latin typeface="IBM Plex Sans" charset="0"/>
          <a:ea typeface="IBM Plex Sans" charset="0"/>
          <a:cs typeface="IBM Plex Sans" charset="0"/>
        </a:defRPr>
      </a:lvl3pPr>
      <a:lvl4pPr marL="1676358" indent="-516454" algn="l" rtl="0" eaLnBrk="1" fontAlgn="base" hangingPunct="1">
        <a:lnSpc>
          <a:spcPct val="100000"/>
        </a:lnSpc>
        <a:spcBef>
          <a:spcPts val="2934"/>
        </a:spcBef>
        <a:spcAft>
          <a:spcPct val="0"/>
        </a:spcAft>
        <a:buClr>
          <a:schemeClr val="bg1"/>
        </a:buClr>
        <a:buSzPct val="100000"/>
        <a:buFont typeface=".AppleSystemUIFont" charset="-120"/>
        <a:buChar char="–"/>
        <a:tabLst/>
        <a:defRPr sz="3734" baseline="0">
          <a:solidFill>
            <a:schemeClr val="bg1"/>
          </a:solidFill>
          <a:latin typeface="IBM Plex Sans" charset="0"/>
          <a:ea typeface="IBM Plex Sans" charset="0"/>
          <a:cs typeface="IBM Plex Sans" charset="0"/>
        </a:defRPr>
      </a:lvl4pPr>
      <a:lvl5pPr marL="2142014" marR="0" indent="-457188" algn="l" defTabSz="2438340" rtl="0" eaLnBrk="1" fontAlgn="base" latinLnBrk="0" hangingPunct="1">
        <a:lnSpc>
          <a:spcPct val="100000"/>
        </a:lnSpc>
        <a:spcBef>
          <a:spcPts val="2934"/>
        </a:spcBef>
        <a:spcAft>
          <a:spcPct val="0"/>
        </a:spcAft>
        <a:buClr>
          <a:srgbClr val="FFFFFF"/>
        </a:buClr>
        <a:buSzTx/>
        <a:buFont typeface=".AppleSystemUIFont" charset="-120"/>
        <a:buChar char="»"/>
        <a:tabLst/>
        <a:defRPr sz="3734">
          <a:solidFill>
            <a:schemeClr val="bg1"/>
          </a:solidFill>
          <a:latin typeface="IBM Plex Sans" charset="0"/>
          <a:ea typeface="IBM Plex Sans" charset="0"/>
          <a:cs typeface="IBM Plex Sans" charset="0"/>
        </a:defRPr>
      </a:lvl5pPr>
      <a:lvl6pPr marL="4223098" indent="-345772" algn="l" rtl="0" eaLnBrk="1" fontAlgn="base" hangingPunct="1">
        <a:spcBef>
          <a:spcPct val="20000"/>
        </a:spcBef>
        <a:spcAft>
          <a:spcPct val="0"/>
        </a:spcAft>
        <a:buClr>
          <a:schemeClr val="bg1"/>
        </a:buClr>
        <a:buChar char="»"/>
        <a:defRPr sz="3384">
          <a:solidFill>
            <a:schemeClr val="bg1"/>
          </a:solidFill>
          <a:latin typeface="Arial" charset="0"/>
        </a:defRPr>
      </a:lvl6pPr>
      <a:lvl7pPr marL="5189912" indent="-345772" algn="l" rtl="0" eaLnBrk="1" fontAlgn="base" hangingPunct="1">
        <a:spcBef>
          <a:spcPct val="20000"/>
        </a:spcBef>
        <a:spcAft>
          <a:spcPct val="0"/>
        </a:spcAft>
        <a:buClr>
          <a:schemeClr val="bg1"/>
        </a:buClr>
        <a:buChar char="»"/>
        <a:defRPr sz="3384">
          <a:solidFill>
            <a:schemeClr val="bg1"/>
          </a:solidFill>
          <a:latin typeface="Arial" charset="0"/>
        </a:defRPr>
      </a:lvl7pPr>
      <a:lvl8pPr marL="6156728" indent="-345772" algn="l" rtl="0" eaLnBrk="1" fontAlgn="base" hangingPunct="1">
        <a:spcBef>
          <a:spcPct val="20000"/>
        </a:spcBef>
        <a:spcAft>
          <a:spcPct val="0"/>
        </a:spcAft>
        <a:buClr>
          <a:schemeClr val="bg1"/>
        </a:buClr>
        <a:buChar char="»"/>
        <a:defRPr sz="3384">
          <a:solidFill>
            <a:schemeClr val="bg1"/>
          </a:solidFill>
          <a:latin typeface="Arial" charset="0"/>
        </a:defRPr>
      </a:lvl8pPr>
      <a:lvl9pPr marL="7123544" indent="-345772" algn="l" rtl="0" eaLnBrk="1" fontAlgn="base" hangingPunct="1">
        <a:spcBef>
          <a:spcPct val="20000"/>
        </a:spcBef>
        <a:spcAft>
          <a:spcPct val="0"/>
        </a:spcAft>
        <a:buClr>
          <a:schemeClr val="bg1"/>
        </a:buClr>
        <a:buChar char="»"/>
        <a:defRPr sz="3384">
          <a:solidFill>
            <a:schemeClr val="bg1"/>
          </a:solidFill>
          <a:latin typeface="Arial" charset="0"/>
        </a:defRPr>
      </a:lvl9pPr>
    </p:bodyStyle>
    <p:otherStyle>
      <a:defPPr>
        <a:defRPr lang="en-US"/>
      </a:defPPr>
      <a:lvl1pPr marL="0" algn="l" defTabSz="1933632" rtl="0" eaLnBrk="1" latinLnBrk="0" hangingPunct="1">
        <a:defRPr sz="3808" kern="1200">
          <a:solidFill>
            <a:schemeClr val="tx1"/>
          </a:solidFill>
          <a:latin typeface="+mn-lt"/>
          <a:ea typeface="+mn-ea"/>
          <a:cs typeface="+mn-cs"/>
        </a:defRPr>
      </a:lvl1pPr>
      <a:lvl2pPr marL="966814" algn="l" defTabSz="1933632" rtl="0" eaLnBrk="1" latinLnBrk="0" hangingPunct="1">
        <a:defRPr sz="3808" kern="1200">
          <a:solidFill>
            <a:schemeClr val="tx1"/>
          </a:solidFill>
          <a:latin typeface="+mn-lt"/>
          <a:ea typeface="+mn-ea"/>
          <a:cs typeface="+mn-cs"/>
        </a:defRPr>
      </a:lvl2pPr>
      <a:lvl3pPr marL="1933632" algn="l" defTabSz="1933632" rtl="0" eaLnBrk="1" latinLnBrk="0" hangingPunct="1">
        <a:defRPr sz="3808" kern="1200">
          <a:solidFill>
            <a:schemeClr val="tx1"/>
          </a:solidFill>
          <a:latin typeface="+mn-lt"/>
          <a:ea typeface="+mn-ea"/>
          <a:cs typeface="+mn-cs"/>
        </a:defRPr>
      </a:lvl3pPr>
      <a:lvl4pPr marL="2900442" algn="l" defTabSz="1933632" rtl="0" eaLnBrk="1" latinLnBrk="0" hangingPunct="1">
        <a:defRPr sz="3808" kern="1200">
          <a:solidFill>
            <a:schemeClr val="tx1"/>
          </a:solidFill>
          <a:latin typeface="+mn-lt"/>
          <a:ea typeface="+mn-ea"/>
          <a:cs typeface="+mn-cs"/>
        </a:defRPr>
      </a:lvl4pPr>
      <a:lvl5pPr marL="3867258" algn="l" defTabSz="1933632" rtl="0" eaLnBrk="1" latinLnBrk="0" hangingPunct="1">
        <a:defRPr sz="3808" kern="1200">
          <a:solidFill>
            <a:schemeClr val="tx1"/>
          </a:solidFill>
          <a:latin typeface="+mn-lt"/>
          <a:ea typeface="+mn-ea"/>
          <a:cs typeface="+mn-cs"/>
        </a:defRPr>
      </a:lvl5pPr>
      <a:lvl6pPr marL="4834074" algn="l" defTabSz="1933632" rtl="0" eaLnBrk="1" latinLnBrk="0" hangingPunct="1">
        <a:defRPr sz="3808" kern="1200">
          <a:solidFill>
            <a:schemeClr val="tx1"/>
          </a:solidFill>
          <a:latin typeface="+mn-lt"/>
          <a:ea typeface="+mn-ea"/>
          <a:cs typeface="+mn-cs"/>
        </a:defRPr>
      </a:lvl6pPr>
      <a:lvl7pPr marL="5800886" algn="l" defTabSz="1933632" rtl="0" eaLnBrk="1" latinLnBrk="0" hangingPunct="1">
        <a:defRPr sz="3808" kern="1200">
          <a:solidFill>
            <a:schemeClr val="tx1"/>
          </a:solidFill>
          <a:latin typeface="+mn-lt"/>
          <a:ea typeface="+mn-ea"/>
          <a:cs typeface="+mn-cs"/>
        </a:defRPr>
      </a:lvl7pPr>
      <a:lvl8pPr marL="6767700" algn="l" defTabSz="1933632" rtl="0" eaLnBrk="1" latinLnBrk="0" hangingPunct="1">
        <a:defRPr sz="3808" kern="1200">
          <a:solidFill>
            <a:schemeClr val="tx1"/>
          </a:solidFill>
          <a:latin typeface="+mn-lt"/>
          <a:ea typeface="+mn-ea"/>
          <a:cs typeface="+mn-cs"/>
        </a:defRPr>
      </a:lvl8pPr>
      <a:lvl9pPr marL="7734516" algn="l" defTabSz="1933632" rtl="0" eaLnBrk="1" latinLnBrk="0" hangingPunct="1">
        <a:defRPr sz="3808"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9">
          <p15:clr>
            <a:srgbClr val="F26B43"/>
          </p15:clr>
        </p15:guide>
        <p15:guide id="2" pos="129">
          <p15:clr>
            <a:srgbClr val="F26B43"/>
          </p15:clr>
        </p15:guide>
        <p15:guide id="3" pos="5634">
          <p15:clr>
            <a:srgbClr val="F26B43"/>
          </p15:clr>
        </p15:guide>
        <p15:guide id="4" orient="horz" pos="2746">
          <p15:clr>
            <a:srgbClr val="F26B43"/>
          </p15:clr>
        </p15:guide>
        <p15:guide id="5" orient="horz" pos="3114">
          <p15:clr>
            <a:srgbClr val="F26B43"/>
          </p15:clr>
        </p15:guide>
        <p15:guide id="6" pos="2880">
          <p15:clr>
            <a:srgbClr val="F26B43"/>
          </p15:clr>
        </p15:guide>
        <p15:guide id="7" pos="2754">
          <p15:clr>
            <a:srgbClr val="F26B43"/>
          </p15:clr>
        </p15:guide>
        <p15:guide id="8" pos="1440">
          <p15:clr>
            <a:srgbClr val="F26B43"/>
          </p15:clr>
        </p15:guide>
        <p15:guide id="9" pos="3009">
          <p15:clr>
            <a:srgbClr val="F26B43"/>
          </p15:clr>
        </p15:guide>
        <p15:guide id="10" pos="1314">
          <p15:clr>
            <a:srgbClr val="F26B43"/>
          </p15:clr>
        </p15:guide>
        <p15:guide id="11" pos="1569">
          <p15:clr>
            <a:srgbClr val="F26B43"/>
          </p15:clr>
        </p15:guide>
        <p15:guide id="12" pos="4320">
          <p15:clr>
            <a:srgbClr val="F26B43"/>
          </p15:clr>
        </p15:guide>
        <p15:guide id="13" pos="4191">
          <p15:clr>
            <a:srgbClr val="F26B43"/>
          </p15:clr>
        </p15:guide>
        <p15:guide id="14" pos="4449">
          <p15:clr>
            <a:srgbClr val="F26B43"/>
          </p15:clr>
        </p15:guide>
        <p15:guide id="15" orient="horz" pos="494">
          <p15:clr>
            <a:srgbClr val="F26B43"/>
          </p15:clr>
        </p15:guide>
        <p15:guide id="18" orient="horz" pos="1620">
          <p15:clr>
            <a:srgbClr val="F26B43"/>
          </p15:clr>
        </p15:guide>
        <p15:guide id="19" orient="horz" pos="1247">
          <p15:clr>
            <a:srgbClr val="F26B43"/>
          </p15:clr>
        </p15:guide>
        <p15:guide id="20" orient="horz" pos="1996">
          <p15:clr>
            <a:srgbClr val="F26B43"/>
          </p15:clr>
        </p15:guide>
        <p15:guide id="21" orient="horz" pos="2364">
          <p15:clr>
            <a:srgbClr val="F26B43"/>
          </p15:clr>
        </p15:guide>
        <p15:guide id="22" orient="horz" pos="87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536450"/>
            <a:ext cx="10972800" cy="11976269"/>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12801600" y="512066"/>
            <a:ext cx="10972800" cy="12000653"/>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18288000" y="12870613"/>
            <a:ext cx="5486400" cy="365760"/>
          </a:xfrm>
          <a:prstGeom prst="rect">
            <a:avLst/>
          </a:prstGeom>
        </p:spPr>
        <p:txBody>
          <a:bodyPr vert="horz" lIns="0" tIns="0" rIns="0" bIns="0" rtlCol="0" anchor="ctr"/>
          <a:lstStyle>
            <a:lvl1pPr algn="r">
              <a:defRPr sz="1600" baseline="0">
                <a:solidFill>
                  <a:schemeClr val="tx1"/>
                </a:solidFill>
                <a:latin typeface="+mn-lt"/>
                <a:ea typeface="Arial" charset="0"/>
                <a:cs typeface="Arial" charset="0"/>
              </a:defRPr>
            </a:lvl1pPr>
          </a:lstStyle>
          <a:p>
            <a:fld id="{D0BE6F14-FF48-0F4F-A8AA-2E3F25371E4A}" type="slidenum">
              <a:rPr lang="en-US" smtClean="0"/>
              <a:pPr/>
              <a:t>‹#›</a:t>
            </a:fld>
            <a:endParaRPr lang="en-US" dirty="0"/>
          </a:p>
        </p:txBody>
      </p:sp>
      <p:sp>
        <p:nvSpPr>
          <p:cNvPr id="9" name="Footer Placeholder 8"/>
          <p:cNvSpPr>
            <a:spLocks noGrp="1"/>
          </p:cNvSpPr>
          <p:nvPr>
            <p:ph type="ftr" sz="quarter" idx="3"/>
          </p:nvPr>
        </p:nvSpPr>
        <p:spPr>
          <a:xfrm>
            <a:off x="609600" y="12870613"/>
            <a:ext cx="17068800" cy="365760"/>
          </a:xfrm>
          <a:prstGeom prst="rect">
            <a:avLst/>
          </a:prstGeom>
        </p:spPr>
        <p:txBody>
          <a:bodyPr vert="horz" lIns="0" tIns="0" rIns="0" bIns="0" rtlCol="0" anchor="ctr"/>
          <a:lstStyle>
            <a:lvl1pPr algn="l">
              <a:defRPr sz="1600" baseline="0">
                <a:solidFill>
                  <a:schemeClr val="tx1"/>
                </a:solidFill>
                <a:latin typeface="+mn-lt"/>
                <a:ea typeface="Arial" charset="0"/>
                <a:cs typeface="Arial" charset="0"/>
              </a:defRPr>
            </a:lvl1pPr>
          </a:lstStyle>
          <a:p>
            <a:endParaRPr lang="en-US" dirty="0"/>
          </a:p>
        </p:txBody>
      </p:sp>
    </p:spTree>
    <p:extLst>
      <p:ext uri="{BB962C8B-B14F-4D97-AF65-F5344CB8AC3E}">
        <p14:creationId xmlns:p14="http://schemas.microsoft.com/office/powerpoint/2010/main" val="1315321759"/>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58" r:id="rId26"/>
    <p:sldLayoutId id="2147483759" r:id="rId27"/>
    <p:sldLayoutId id="2147483760" r:id="rId28"/>
    <p:sldLayoutId id="2147483761" r:id="rId29"/>
    <p:sldLayoutId id="2147483762" r:id="rId30"/>
    <p:sldLayoutId id="2147483763" r:id="rId31"/>
    <p:sldLayoutId id="2147483764" r:id="rId32"/>
    <p:sldLayoutId id="2147483765" r:id="rId33"/>
    <p:sldLayoutId id="2147483766" r:id="rId34"/>
    <p:sldLayoutId id="2147483767" r:id="rId35"/>
    <p:sldLayoutId id="2147483768" r:id="rId36"/>
    <p:sldLayoutId id="2147483769" r:id="rId37"/>
    <p:sldLayoutId id="2147483770" r:id="rId38"/>
    <p:sldLayoutId id="2147483771" r:id="rId39"/>
    <p:sldLayoutId id="2147483772" r:id="rId40"/>
  </p:sldLayoutIdLst>
  <p:hf hdr="0" ftr="0" dt="0"/>
  <p:txStyles>
    <p:titleStyle>
      <a:lvl1pPr algn="l" defTabSz="1219215" rtl="0" eaLnBrk="1" latinLnBrk="0" hangingPunct="1">
        <a:lnSpc>
          <a:spcPct val="90000"/>
        </a:lnSpc>
        <a:spcBef>
          <a:spcPct val="0"/>
        </a:spcBef>
        <a:buNone/>
        <a:defRPr sz="6400" kern="1200">
          <a:solidFill>
            <a:schemeClr val="tx1"/>
          </a:solidFill>
          <a:latin typeface="+mj-lt"/>
          <a:ea typeface="Arial" charset="0"/>
          <a:cs typeface="Arial" charset="0"/>
        </a:defRPr>
      </a:lvl1pPr>
    </p:titleStyle>
    <p:bodyStyle>
      <a:lvl1pPr marL="0" indent="0" algn="l" defTabSz="1219215" rtl="0" eaLnBrk="1" latinLnBrk="0" hangingPunct="1">
        <a:lnSpc>
          <a:spcPct val="100000"/>
        </a:lnSpc>
        <a:spcBef>
          <a:spcPts val="2933"/>
        </a:spcBef>
        <a:buFont typeface="Arial"/>
        <a:buNone/>
        <a:defRPr sz="3733" kern="1200">
          <a:solidFill>
            <a:schemeClr val="tx1"/>
          </a:solidFill>
          <a:latin typeface="+mn-lt"/>
          <a:ea typeface="Arial" charset="0"/>
          <a:cs typeface="Arial" charset="0"/>
        </a:defRPr>
      </a:lvl1pPr>
      <a:lvl2pPr marL="461440" indent="-461440" algn="l" defTabSz="1219215" rtl="0" eaLnBrk="1" latinLnBrk="0" hangingPunct="1">
        <a:lnSpc>
          <a:spcPct val="100000"/>
        </a:lnSpc>
        <a:spcBef>
          <a:spcPts val="2933"/>
        </a:spcBef>
        <a:spcAft>
          <a:spcPts val="0"/>
        </a:spcAft>
        <a:buFont typeface="Arial"/>
        <a:buChar char="–"/>
        <a:defRPr sz="3733" kern="1200">
          <a:solidFill>
            <a:schemeClr val="tx1"/>
          </a:solidFill>
          <a:latin typeface="+mn-lt"/>
          <a:ea typeface="Arial" charset="0"/>
          <a:cs typeface="Arial" charset="0"/>
        </a:defRPr>
      </a:lvl2pPr>
      <a:lvl3pPr marL="1058347" indent="-461440" algn="l" defTabSz="1219215" rtl="0" eaLnBrk="1" latinLnBrk="0" hangingPunct="1">
        <a:lnSpc>
          <a:spcPct val="100000"/>
        </a:lnSpc>
        <a:spcBef>
          <a:spcPts val="2933"/>
        </a:spcBef>
        <a:spcAft>
          <a:spcPts val="0"/>
        </a:spcAft>
        <a:buFont typeface="Arial"/>
        <a:buChar char="•"/>
        <a:defRPr sz="3733" kern="1200">
          <a:solidFill>
            <a:schemeClr val="tx1"/>
          </a:solidFill>
          <a:latin typeface="+mn-lt"/>
          <a:ea typeface="Arial" charset="0"/>
          <a:cs typeface="Arial" charset="0"/>
        </a:defRPr>
      </a:lvl3pPr>
      <a:lvl4pPr marL="1667954" indent="-448739" algn="l" defTabSz="1219215" rtl="0" eaLnBrk="1" latinLnBrk="0" hangingPunct="1">
        <a:lnSpc>
          <a:spcPct val="100000"/>
        </a:lnSpc>
        <a:spcBef>
          <a:spcPts val="2933"/>
        </a:spcBef>
        <a:spcAft>
          <a:spcPts val="0"/>
        </a:spcAft>
        <a:buFont typeface="Arial"/>
        <a:buChar char="–"/>
        <a:defRPr sz="3733" kern="1200">
          <a:solidFill>
            <a:schemeClr val="tx1"/>
          </a:solidFill>
          <a:latin typeface="+mn-lt"/>
          <a:ea typeface="Arial" charset="0"/>
          <a:cs typeface="Arial" charset="0"/>
        </a:defRPr>
      </a:lvl4pPr>
      <a:lvl5pPr marL="2142093" indent="-461440" algn="l" defTabSz="1219215" rtl="0" eaLnBrk="1" latinLnBrk="0" hangingPunct="1">
        <a:lnSpc>
          <a:spcPct val="100000"/>
        </a:lnSpc>
        <a:spcBef>
          <a:spcPts val="2933"/>
        </a:spcBef>
        <a:spcAft>
          <a:spcPts val="0"/>
        </a:spcAft>
        <a:buFont typeface="Arial"/>
        <a:buChar char="»"/>
        <a:defRPr sz="3733" kern="1200">
          <a:solidFill>
            <a:schemeClr val="tx1"/>
          </a:solidFill>
          <a:latin typeface="+mn-lt"/>
          <a:ea typeface="Arial" charset="0"/>
          <a:cs typeface="Arial" charset="0"/>
        </a:defRPr>
      </a:lvl5pPr>
      <a:lvl6pPr marL="6705684" indent="-609608" algn="l" defTabSz="1219215" rtl="0" eaLnBrk="1" latinLnBrk="0" hangingPunct="1">
        <a:spcBef>
          <a:spcPct val="20000"/>
        </a:spcBef>
        <a:buFont typeface="Arial"/>
        <a:buChar char="•"/>
        <a:defRPr sz="5333" kern="1200">
          <a:solidFill>
            <a:schemeClr val="tx1"/>
          </a:solidFill>
          <a:latin typeface="+mn-lt"/>
          <a:ea typeface="+mn-ea"/>
          <a:cs typeface="+mn-cs"/>
        </a:defRPr>
      </a:lvl6pPr>
      <a:lvl7pPr marL="7924899" indent="-609608" algn="l" defTabSz="1219215" rtl="0" eaLnBrk="1" latinLnBrk="0" hangingPunct="1">
        <a:spcBef>
          <a:spcPct val="20000"/>
        </a:spcBef>
        <a:buFont typeface="Arial"/>
        <a:buChar char="•"/>
        <a:defRPr sz="5333" kern="1200">
          <a:solidFill>
            <a:schemeClr val="tx1"/>
          </a:solidFill>
          <a:latin typeface="+mn-lt"/>
          <a:ea typeface="+mn-ea"/>
          <a:cs typeface="+mn-cs"/>
        </a:defRPr>
      </a:lvl7pPr>
      <a:lvl8pPr marL="9144114" indent="-609608" algn="l" defTabSz="1219215" rtl="0" eaLnBrk="1" latinLnBrk="0" hangingPunct="1">
        <a:spcBef>
          <a:spcPct val="20000"/>
        </a:spcBef>
        <a:buFont typeface="Arial"/>
        <a:buChar char="•"/>
        <a:defRPr sz="5333" kern="1200">
          <a:solidFill>
            <a:schemeClr val="tx1"/>
          </a:solidFill>
          <a:latin typeface="+mn-lt"/>
          <a:ea typeface="+mn-ea"/>
          <a:cs typeface="+mn-cs"/>
        </a:defRPr>
      </a:lvl8pPr>
      <a:lvl9pPr marL="10363330" indent="-609608" algn="l" defTabSz="1219215" rtl="0" eaLnBrk="1" latinLnBrk="0" hangingPunct="1">
        <a:spcBef>
          <a:spcPct val="20000"/>
        </a:spcBef>
        <a:buFont typeface="Arial"/>
        <a:buChar char="•"/>
        <a:defRPr sz="5333" kern="1200">
          <a:solidFill>
            <a:schemeClr val="tx1"/>
          </a:solidFill>
          <a:latin typeface="+mn-lt"/>
          <a:ea typeface="+mn-ea"/>
          <a:cs typeface="+mn-cs"/>
        </a:defRPr>
      </a:lvl9pPr>
    </p:bodyStyle>
    <p:otherStyle>
      <a:defPPr>
        <a:defRPr lang="en-US"/>
      </a:defPPr>
      <a:lvl1pPr marL="0" algn="l" defTabSz="1219215" rtl="0" eaLnBrk="1" latinLnBrk="0" hangingPunct="1">
        <a:defRPr sz="4800" kern="1200">
          <a:solidFill>
            <a:schemeClr val="tx1"/>
          </a:solidFill>
          <a:latin typeface="+mn-lt"/>
          <a:ea typeface="+mn-ea"/>
          <a:cs typeface="+mn-cs"/>
        </a:defRPr>
      </a:lvl1pPr>
      <a:lvl2pPr marL="1219215" algn="l" defTabSz="1219215" rtl="0" eaLnBrk="1" latinLnBrk="0" hangingPunct="1">
        <a:defRPr sz="4800" kern="1200">
          <a:solidFill>
            <a:schemeClr val="tx1"/>
          </a:solidFill>
          <a:latin typeface="+mn-lt"/>
          <a:ea typeface="+mn-ea"/>
          <a:cs typeface="+mn-cs"/>
        </a:defRPr>
      </a:lvl2pPr>
      <a:lvl3pPr marL="2438430" algn="l" defTabSz="1219215" rtl="0" eaLnBrk="1" latinLnBrk="0" hangingPunct="1">
        <a:defRPr sz="4800" kern="1200">
          <a:solidFill>
            <a:schemeClr val="tx1"/>
          </a:solidFill>
          <a:latin typeface="+mn-lt"/>
          <a:ea typeface="+mn-ea"/>
          <a:cs typeface="+mn-cs"/>
        </a:defRPr>
      </a:lvl3pPr>
      <a:lvl4pPr marL="3657646" algn="l" defTabSz="1219215" rtl="0" eaLnBrk="1" latinLnBrk="0" hangingPunct="1">
        <a:defRPr sz="4800" kern="1200">
          <a:solidFill>
            <a:schemeClr val="tx1"/>
          </a:solidFill>
          <a:latin typeface="+mn-lt"/>
          <a:ea typeface="+mn-ea"/>
          <a:cs typeface="+mn-cs"/>
        </a:defRPr>
      </a:lvl4pPr>
      <a:lvl5pPr marL="4876861" algn="l" defTabSz="1219215" rtl="0" eaLnBrk="1" latinLnBrk="0" hangingPunct="1">
        <a:defRPr sz="4800" kern="1200">
          <a:solidFill>
            <a:schemeClr val="tx1"/>
          </a:solidFill>
          <a:latin typeface="+mn-lt"/>
          <a:ea typeface="+mn-ea"/>
          <a:cs typeface="+mn-cs"/>
        </a:defRPr>
      </a:lvl5pPr>
      <a:lvl6pPr marL="6096076" algn="l" defTabSz="1219215" rtl="0" eaLnBrk="1" latinLnBrk="0" hangingPunct="1">
        <a:defRPr sz="4800" kern="1200">
          <a:solidFill>
            <a:schemeClr val="tx1"/>
          </a:solidFill>
          <a:latin typeface="+mn-lt"/>
          <a:ea typeface="+mn-ea"/>
          <a:cs typeface="+mn-cs"/>
        </a:defRPr>
      </a:lvl6pPr>
      <a:lvl7pPr marL="7315291" algn="l" defTabSz="1219215" rtl="0" eaLnBrk="1" latinLnBrk="0" hangingPunct="1">
        <a:defRPr sz="4800" kern="1200">
          <a:solidFill>
            <a:schemeClr val="tx1"/>
          </a:solidFill>
          <a:latin typeface="+mn-lt"/>
          <a:ea typeface="+mn-ea"/>
          <a:cs typeface="+mn-cs"/>
        </a:defRPr>
      </a:lvl7pPr>
      <a:lvl8pPr marL="8534507" algn="l" defTabSz="1219215" rtl="0" eaLnBrk="1" latinLnBrk="0" hangingPunct="1">
        <a:defRPr sz="4800" kern="1200">
          <a:solidFill>
            <a:schemeClr val="tx1"/>
          </a:solidFill>
          <a:latin typeface="+mn-lt"/>
          <a:ea typeface="+mn-ea"/>
          <a:cs typeface="+mn-cs"/>
        </a:defRPr>
      </a:lvl8pPr>
      <a:lvl9pPr marL="9753722" algn="l" defTabSz="1219215" rtl="0" eaLnBrk="1" latinLnBrk="0" hangingPunct="1">
        <a:defRPr sz="4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hyperlink" Target="https://lists.openmainframeproject.org/calendar"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github.com/zowe/zlc/issues/220"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hyperlink" Target="https://www.metrics.zowe.org/" TargetMode="Externa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hyperlink" Target="https://www.credly.com/org/interskill/badge/interskill-basics-for-zowe" TargetMode="Externa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5.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hyperlink" Target="https://www.crowdcast.io/e/zowe-01" TargetMode="External"/><Relationship Id="rId7" Type="http://schemas.openxmlformats.org/officeDocument/2006/relationships/image" Target="../media/image39.png"/><Relationship Id="rId2" Type="http://schemas.openxmlformats.org/officeDocument/2006/relationships/image" Target="../media/image37.png"/><Relationship Id="rId1" Type="http://schemas.openxmlformats.org/officeDocument/2006/relationships/slideLayout" Target="../slideLayouts/slideLayout3.xml"/><Relationship Id="rId6" Type="http://schemas.openxmlformats.org/officeDocument/2006/relationships/hyperlink" Target="https://community.ibm.com/community/user/ibmz-and-linuxone/groups/group-home?communitykey=53d759c6-31ad-4ebd-b518-0696ea821f14&amp;joinOurCommunity=1" TargetMode="External"/><Relationship Id="rId5" Type="http://schemas.openxmlformats.org/officeDocument/2006/relationships/image" Target="../media/image38.png"/><Relationship Id="rId4" Type="http://schemas.openxmlformats.org/officeDocument/2006/relationships/hyperlink" Target="https://www.crowdcast.io/e/newtoz-july1421"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7.xml.rels><?xml version="1.0" encoding="UTF-8" standalone="yes"?>
<Relationships xmlns="http://schemas.openxmlformats.org/package/2006/relationships"><Relationship Id="rId3" Type="http://schemas.openxmlformats.org/officeDocument/2006/relationships/hyperlink" Target="https://docs.zowe.org/"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1.png"/><Relationship Id="rId5" Type="http://schemas.openxmlformats.org/officeDocument/2006/relationships/image" Target="../media/image42.png"/><Relationship Id="rId4" Type="http://schemas.openxmlformats.org/officeDocument/2006/relationships/hyperlink" Target="https://medium.com/zowe/zowe-doc-site-11-new-features-improvements-you-cant-miss-ae4eaba0eb4"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openmainframeproject.org/projects/zowe/conformance"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hyperlink" Target="zowe.org" TargetMode="External"/><Relationship Id="rId4" Type="http://schemas.openxmlformats.org/officeDocument/2006/relationships/hyperlink" Target="https://github.com/zowe/zlc/issues/182"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01EB7ADA-C40F-7C4C-ACF7-163DC087F1B3}"/>
              </a:ext>
            </a:extLst>
          </p:cNvPr>
          <p:cNvSpPr txBox="1">
            <a:spLocks/>
          </p:cNvSpPr>
          <p:nvPr/>
        </p:nvSpPr>
        <p:spPr>
          <a:xfrm>
            <a:off x="1063239" y="3990714"/>
            <a:ext cx="13073385" cy="2809426"/>
          </a:xfrm>
          <a:prstGeom prst="rect">
            <a:avLst/>
          </a:prstGeom>
        </p:spPr>
        <p:txBody>
          <a:bodyPr/>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sz="9600" b="0" i="0" u="none" strike="noStrike" kern="0" cap="none" spc="0" normalizeH="0" baseline="0" noProof="0" dirty="0">
                <a:ln>
                  <a:noFill/>
                </a:ln>
                <a:solidFill>
                  <a:srgbClr val="FFFFFF"/>
                </a:solidFill>
                <a:effectLst/>
                <a:uLnTx/>
                <a:uFillTx/>
                <a:latin typeface="IBM Plex Sans Light"/>
                <a:sym typeface="IBM Plex Sans"/>
              </a:rPr>
              <a:t>Zowe 3Q 2021 PI Planning </a:t>
            </a:r>
          </a:p>
          <a:p>
            <a:pPr marL="0" marR="0" lvl="0" indent="0" algn="l" defTabSz="1219200" rtl="0" eaLnBrk="1" fontAlgn="auto" latinLnBrk="0" hangingPunct="1">
              <a:lnSpc>
                <a:spcPct val="90000"/>
              </a:lnSpc>
              <a:spcBef>
                <a:spcPts val="0"/>
              </a:spcBef>
              <a:spcAft>
                <a:spcPts val="0"/>
              </a:spcAft>
              <a:buClrTx/>
              <a:buSzTx/>
              <a:buFontTx/>
              <a:buNone/>
              <a:tabLst/>
              <a:defRPr/>
            </a:pPr>
            <a:endParaRPr lang="en-US" sz="4800" dirty="0">
              <a:latin typeface="IBM Plex Sans Light"/>
            </a:endParaRPr>
          </a:p>
          <a:p>
            <a:pPr marL="0" marR="0" lvl="0" indent="0" algn="l" defTabSz="1219200" rtl="0" eaLnBrk="1" fontAlgn="auto" latinLnBrk="0" hangingPunct="1">
              <a:lnSpc>
                <a:spcPct val="90000"/>
              </a:lnSpc>
              <a:spcBef>
                <a:spcPts val="0"/>
              </a:spcBef>
              <a:spcAft>
                <a:spcPts val="0"/>
              </a:spcAft>
              <a:buClrTx/>
              <a:buSzTx/>
              <a:buFontTx/>
              <a:buNone/>
              <a:tabLst/>
              <a:defRPr/>
            </a:pPr>
            <a:r>
              <a:rPr lang="en-US" sz="4800" dirty="0">
                <a:latin typeface="IBM Plex Sans Light"/>
              </a:rPr>
              <a:t>ZLC / ZAC  Update  </a:t>
            </a:r>
            <a:endParaRPr kumimoji="0" lang="en-US" sz="3600" b="0" i="0" u="none" strike="noStrike" kern="0" cap="none" spc="0" normalizeH="0" baseline="0" noProof="0" dirty="0">
              <a:ln>
                <a:noFill/>
              </a:ln>
              <a:solidFill>
                <a:srgbClr val="FFFFFF"/>
              </a:solidFill>
              <a:effectLst/>
              <a:uLnTx/>
              <a:uFillTx/>
              <a:latin typeface="IBM Plex Sans Light"/>
              <a:sym typeface="IBM Plex Sans"/>
            </a:endParaRPr>
          </a:p>
        </p:txBody>
      </p:sp>
      <p:pic>
        <p:nvPicPr>
          <p:cNvPr id="4" name="Picture 3" descr="A picture containing text, outdoor, sign, envelope&#10;&#10;Description automatically generated">
            <a:extLst>
              <a:ext uri="{FF2B5EF4-FFF2-40B4-BE49-F238E27FC236}">
                <a16:creationId xmlns:a16="http://schemas.microsoft.com/office/drawing/2014/main" id="{67A1549A-AF89-C441-8772-B9D8F2F122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30400" y="2101066"/>
            <a:ext cx="8191598" cy="8191598"/>
          </a:xfrm>
          <a:prstGeom prst="rect">
            <a:avLst/>
          </a:prstGeom>
        </p:spPr>
      </p:pic>
      <p:sp>
        <p:nvSpPr>
          <p:cNvPr id="2" name="Slide Number Placeholder 1">
            <a:extLst>
              <a:ext uri="{FF2B5EF4-FFF2-40B4-BE49-F238E27FC236}">
                <a16:creationId xmlns:a16="http://schemas.microsoft.com/office/drawing/2014/main" id="{2ACEFB99-D14F-41D7-9ED6-BB4F92A7F8D7}"/>
              </a:ext>
            </a:extLst>
          </p:cNvPr>
          <p:cNvSpPr>
            <a:spLocks noGrp="1"/>
          </p:cNvSpPr>
          <p:nvPr>
            <p:ph type="sldNum" sz="quarter" idx="2"/>
          </p:nvPr>
        </p:nvSpPr>
        <p:spPr/>
        <p:txBody>
          <a:bodyPr/>
          <a:lstStyle/>
          <a:p>
            <a:fld id="{86CB4B4D-7CA3-9044-876B-883B54F8677D}" type="slidenum">
              <a:rPr lang="en-US" smtClean="0"/>
              <a:t>1</a:t>
            </a:fld>
            <a:endParaRPr lang="en-US" dirty="0"/>
          </a:p>
        </p:txBody>
      </p:sp>
      <p:sp>
        <p:nvSpPr>
          <p:cNvPr id="6" name="Rectangle 5">
            <a:extLst>
              <a:ext uri="{FF2B5EF4-FFF2-40B4-BE49-F238E27FC236}">
                <a16:creationId xmlns:a16="http://schemas.microsoft.com/office/drawing/2014/main" id="{2A9709EF-FC5E-4B8D-A23D-F40F0DDC52AE}"/>
              </a:ext>
            </a:extLst>
          </p:cNvPr>
          <p:cNvSpPr/>
          <p:nvPr/>
        </p:nvSpPr>
        <p:spPr>
          <a:xfrm>
            <a:off x="1562002" y="10292664"/>
            <a:ext cx="12004568" cy="1569660"/>
          </a:xfrm>
          <a:prstGeom prst="rect">
            <a:avLst/>
          </a:prstGeom>
          <a:solidFill>
            <a:schemeClr val="tx1">
              <a:lumMod val="85000"/>
              <a:lumOff val="15000"/>
            </a:schemeClr>
          </a:solidFill>
        </p:spPr>
        <p:txBody>
          <a:bodyPr wrap="none">
            <a:spAutoFit/>
          </a:bodyPr>
          <a:lstStyle/>
          <a:p>
            <a:pPr lvl="0" algn="l" defTabSz="914400" hangingPunct="1">
              <a:lnSpc>
                <a:spcPct val="100000"/>
              </a:lnSpc>
              <a:spcBef>
                <a:spcPts val="0"/>
              </a:spcBef>
              <a:tabLst/>
              <a:defRPr/>
            </a:pPr>
            <a:r>
              <a:rPr kumimoji="0" lang="en-US" sz="4800" b="0" i="0" u="none" strike="noStrike" kern="1200" cap="none" spc="0" normalizeH="0" baseline="0" noProof="0" dirty="0">
                <a:ln>
                  <a:noFill/>
                </a:ln>
                <a:solidFill>
                  <a:schemeClr val="bg1"/>
                </a:solidFill>
                <a:effectLst/>
                <a:uLnTx/>
                <a:uFillTx/>
                <a:latin typeface="Calibri" panose="020F0502020204030204"/>
                <a:ea typeface="+mn-ea"/>
                <a:cs typeface="+mn-cs"/>
              </a:rPr>
              <a:t>Presenters:</a:t>
            </a:r>
            <a:br>
              <a:rPr kumimoji="0" lang="en-US" sz="4800" b="0" i="0" u="none" strike="noStrike" kern="1200" cap="none" spc="0" normalizeH="0" baseline="0" noProof="0" dirty="0">
                <a:ln>
                  <a:noFill/>
                </a:ln>
                <a:solidFill>
                  <a:schemeClr val="bg1"/>
                </a:solidFill>
                <a:effectLst/>
                <a:uLnTx/>
                <a:uFillTx/>
                <a:latin typeface="Calibri" panose="020F0502020204030204"/>
                <a:ea typeface="+mn-ea"/>
                <a:cs typeface="+mn-cs"/>
              </a:rPr>
            </a:br>
            <a:r>
              <a:rPr lang="en-US" sz="4800" kern="1200" spc="0" dirty="0">
                <a:solidFill>
                  <a:schemeClr val="bg1"/>
                </a:solidFill>
                <a:latin typeface="Calibri" panose="020F0502020204030204"/>
              </a:rPr>
              <a:t>Bruce Armstrong, </a:t>
            </a:r>
            <a:r>
              <a:rPr kumimoji="0" lang="en-US" sz="4800" b="0" i="0" u="none" strike="noStrike" kern="1200" cap="none" spc="0" normalizeH="0" baseline="0" noProof="0" dirty="0">
                <a:ln>
                  <a:noFill/>
                </a:ln>
                <a:solidFill>
                  <a:schemeClr val="bg1"/>
                </a:solidFill>
                <a:effectLst/>
                <a:uLnTx/>
                <a:uFillTx/>
                <a:latin typeface="Calibri" panose="020F0502020204030204"/>
                <a:ea typeface="+mn-ea"/>
                <a:cs typeface="+mn-cs"/>
              </a:rPr>
              <a:t>Michael DuBois, Peter Fandel</a:t>
            </a:r>
          </a:p>
        </p:txBody>
      </p:sp>
    </p:spTree>
    <p:extLst>
      <p:ext uri="{BB962C8B-B14F-4D97-AF65-F5344CB8AC3E}">
        <p14:creationId xmlns:p14="http://schemas.microsoft.com/office/powerpoint/2010/main" val="1883787825"/>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304801" y="214010"/>
            <a:ext cx="23793450" cy="13203936"/>
          </a:xfrm>
          <a:prstGeom prst="rect">
            <a:avLst/>
          </a:prstGeom>
          <a:noFill/>
          <a:ln w="38100">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circle">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438340" hangingPunct="1">
              <a:lnSpc>
                <a:spcPct val="100000"/>
              </a:lnSpc>
              <a:spcBef>
                <a:spcPts val="0"/>
              </a:spcBef>
              <a:buClr>
                <a:srgbClr val="000000"/>
              </a:buClr>
              <a:tabLst/>
            </a:pPr>
            <a:endParaRPr lang="en-US" sz="3734" spc="0">
              <a:solidFill>
                <a:srgbClr val="FFFFFF"/>
              </a:solidFill>
              <a:latin typeface="Arial"/>
              <a:sym typeface="Arial"/>
            </a:endParaRPr>
          </a:p>
        </p:txBody>
      </p:sp>
      <p:sp>
        <p:nvSpPr>
          <p:cNvPr id="20" name="TextBox 19">
            <a:extLst>
              <a:ext uri="{FF2B5EF4-FFF2-40B4-BE49-F238E27FC236}">
                <a16:creationId xmlns:a16="http://schemas.microsoft.com/office/drawing/2014/main" id="{FD0C41BE-00D4-41AB-8BB3-B6A18D6356D7}"/>
              </a:ext>
            </a:extLst>
          </p:cNvPr>
          <p:cNvSpPr txBox="1"/>
          <p:nvPr/>
        </p:nvSpPr>
        <p:spPr>
          <a:xfrm>
            <a:off x="605028" y="569096"/>
            <a:ext cx="21882438" cy="892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821531" rtl="0" fontAlgn="auto" latinLnBrk="0" hangingPunct="0">
              <a:lnSpc>
                <a:spcPct val="80000"/>
              </a:lnSpc>
              <a:spcBef>
                <a:spcPts val="400"/>
              </a:spcBef>
              <a:spcAft>
                <a:spcPts val="0"/>
              </a:spcAft>
              <a:buClrTx/>
              <a:buSzTx/>
              <a:tabLst>
                <a:tab pos="812800" algn="l"/>
              </a:tabLst>
            </a:pPr>
            <a:r>
              <a:rPr lang="en-US" sz="6000" dirty="0">
                <a:solidFill>
                  <a:schemeClr val="bg1"/>
                </a:solidFill>
              </a:rPr>
              <a:t>The role of the ZAC</a:t>
            </a:r>
            <a:endParaRPr kumimoji="0" lang="en-US" sz="6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endParaRPr>
          </a:p>
        </p:txBody>
      </p:sp>
      <p:sp>
        <p:nvSpPr>
          <p:cNvPr id="5" name="Title">
            <a:extLst>
              <a:ext uri="{FF2B5EF4-FFF2-40B4-BE49-F238E27FC236}">
                <a16:creationId xmlns:a16="http://schemas.microsoft.com/office/drawing/2014/main" id="{83746864-E52C-460C-99BC-95FE3052EE6C}"/>
              </a:ext>
            </a:extLst>
          </p:cNvPr>
          <p:cNvSpPr txBox="1">
            <a:spLocks/>
          </p:cNvSpPr>
          <p:nvPr/>
        </p:nvSpPr>
        <p:spPr>
          <a:xfrm>
            <a:off x="1461701" y="2595862"/>
            <a:ext cx="21460597" cy="5770898"/>
          </a:xfrm>
          <a:prstGeom prst="rect">
            <a:avLst/>
          </a:prstGeom>
        </p:spPr>
        <p:txBody>
          <a:bodyPr anchor="t"/>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R="0" lvl="0" algn="l" defTabSz="1219200" rtl="0" eaLnBrk="1" fontAlgn="auto" latinLnBrk="0" hangingPunct="1">
              <a:lnSpc>
                <a:spcPct val="90000"/>
              </a:lnSpc>
              <a:spcBef>
                <a:spcPts val="0"/>
              </a:spcBef>
              <a:spcAft>
                <a:spcPts val="1200"/>
              </a:spcAft>
              <a:buClrTx/>
              <a:buSzTx/>
              <a:tabLst/>
              <a:defRPr/>
            </a:pPr>
            <a:endParaRPr kumimoji="0" lang="en-US" sz="4800" b="1" i="0" u="none" strike="noStrike" kern="0" cap="none" spc="0" normalizeH="0" baseline="0" noProof="0" dirty="0">
              <a:ln>
                <a:noFill/>
              </a:ln>
              <a:solidFill>
                <a:srgbClr val="FFFFFF"/>
              </a:solidFill>
              <a:effectLst/>
              <a:uLnTx/>
              <a:uFillTx/>
              <a:latin typeface="IBM Plex Sans Light"/>
              <a:sym typeface="IBM Plex Sans"/>
            </a:endParaRPr>
          </a:p>
          <a:p>
            <a:pPr marR="0" lvl="0" algn="l" defTabSz="1219200" rtl="0" eaLnBrk="1" fontAlgn="auto" latinLnBrk="0" hangingPunct="1">
              <a:lnSpc>
                <a:spcPct val="90000"/>
              </a:lnSpc>
              <a:spcBef>
                <a:spcPts val="0"/>
              </a:spcBef>
              <a:spcAft>
                <a:spcPts val="1200"/>
              </a:spcAft>
              <a:buClrTx/>
              <a:buSzTx/>
              <a:tabLst/>
              <a:defRPr/>
            </a:pPr>
            <a:endParaRPr kumimoji="0" lang="en-US" sz="4800" b="1" i="0" u="none" strike="noStrike" kern="0" cap="none" spc="0" normalizeH="0" baseline="0" noProof="0" dirty="0">
              <a:ln>
                <a:noFill/>
              </a:ln>
              <a:solidFill>
                <a:srgbClr val="FFFFFF"/>
              </a:solidFill>
              <a:effectLst/>
              <a:uLnTx/>
              <a:uFillTx/>
              <a:latin typeface="IBM Plex Sans Light"/>
              <a:sym typeface="IBM Plex Sans"/>
            </a:endParaRPr>
          </a:p>
          <a:p>
            <a:pPr marR="0" lvl="0" algn="l" defTabSz="1219200" rtl="0" eaLnBrk="1" fontAlgn="auto" latinLnBrk="0" hangingPunct="1">
              <a:lnSpc>
                <a:spcPct val="90000"/>
              </a:lnSpc>
              <a:spcBef>
                <a:spcPts val="0"/>
              </a:spcBef>
              <a:spcAft>
                <a:spcPts val="1200"/>
              </a:spcAft>
              <a:buClrTx/>
              <a:buSzTx/>
              <a:tabLst/>
              <a:defRPr/>
            </a:pPr>
            <a:endParaRPr kumimoji="0" lang="en-US" sz="4800" b="1" i="0" u="none" strike="noStrike" kern="0" cap="none" spc="0" normalizeH="0" baseline="0" noProof="0" dirty="0">
              <a:ln>
                <a:noFill/>
              </a:ln>
              <a:solidFill>
                <a:srgbClr val="FFFFFF"/>
              </a:solidFill>
              <a:effectLst/>
              <a:uLnTx/>
              <a:uFillTx/>
              <a:latin typeface="IBM Plex Sans Light"/>
              <a:sym typeface="IBM Plex Sans"/>
            </a:endParaRPr>
          </a:p>
        </p:txBody>
      </p:sp>
      <p:sp>
        <p:nvSpPr>
          <p:cNvPr id="7" name="Text Placeholder 6">
            <a:extLst>
              <a:ext uri="{FF2B5EF4-FFF2-40B4-BE49-F238E27FC236}">
                <a16:creationId xmlns:a16="http://schemas.microsoft.com/office/drawing/2014/main" id="{0BE519E5-5D14-490B-8540-F2633F9918D2}"/>
              </a:ext>
            </a:extLst>
          </p:cNvPr>
          <p:cNvSpPr txBox="1">
            <a:spLocks/>
          </p:cNvSpPr>
          <p:nvPr/>
        </p:nvSpPr>
        <p:spPr>
          <a:xfrm>
            <a:off x="914400" y="2800350"/>
            <a:ext cx="22345650" cy="3368957"/>
          </a:xfrm>
          <a:prstGeom prst="rect">
            <a:avLst/>
          </a:prstGeom>
        </p:spPr>
        <p:txBody>
          <a:bodyPr/>
          <a:lstStyle>
            <a:lvl1pPr marL="0" marR="0" indent="0" algn="l" defTabSz="825500" latinLnBrk="0">
              <a:lnSpc>
                <a:spcPct val="100000"/>
              </a:lnSpc>
              <a:spcBef>
                <a:spcPts val="2900"/>
              </a:spcBef>
              <a:spcAft>
                <a:spcPts val="0"/>
              </a:spcAft>
              <a:buClrTx/>
              <a:buSzTx/>
              <a:buFontTx/>
              <a:buNone/>
              <a:tabLst/>
              <a:defRPr sz="2500" b="0" i="0" u="none" strike="noStrike" cap="none" spc="0" baseline="0">
                <a:solidFill>
                  <a:srgbClr val="FFFFFF"/>
                </a:solidFill>
                <a:uFillTx/>
                <a:latin typeface="IBM Plex Mono"/>
                <a:ea typeface="IBM Plex Mono"/>
                <a:cs typeface="IBM Plex Mono"/>
                <a:sym typeface="IBM Plex Mono"/>
              </a:defRPr>
            </a:lvl1pPr>
            <a:lvl2pPr marL="308996" marR="0" indent="-308996"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2pPr>
            <a:lvl3pPr marL="532833" marR="0" indent="-308996"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3pPr>
            <a:lvl4pPr marL="757691" marR="0" indent="-300491"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4pPr>
            <a:lvl5pPr marL="939233" marR="0" indent="-308996"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5pPr>
            <a:lvl6pPr marL="2571750" marR="0" indent="-285750"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6pPr>
            <a:lvl7pPr marL="3028950" marR="0" indent="-285750"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7pPr>
            <a:lvl8pPr marL="3486150" marR="0" indent="-285750"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8pPr>
            <a:lvl9pPr marL="3943350" marR="0" indent="-285750" algn="l" defTabSz="825500" latinLnBrk="0">
              <a:lnSpc>
                <a:spcPct val="100000"/>
              </a:lnSpc>
              <a:spcBef>
                <a:spcPts val="2900"/>
              </a:spcBef>
              <a:spcAft>
                <a:spcPts val="0"/>
              </a:spcAft>
              <a:buClrTx/>
              <a:buSzPct val="100000"/>
              <a:buFontTx/>
              <a:buChar char="•"/>
              <a:tabLst/>
              <a:defRPr sz="2500" b="0" i="0" u="none" strike="noStrike" cap="none" spc="0" baseline="0">
                <a:solidFill>
                  <a:srgbClr val="FFFFFF"/>
                </a:solidFill>
                <a:uFillTx/>
                <a:latin typeface="IBM Plex Mono"/>
                <a:ea typeface="IBM Plex Mono"/>
                <a:cs typeface="IBM Plex Mono"/>
                <a:sym typeface="IBM Plex Mono"/>
              </a:defRPr>
            </a:lvl9pPr>
          </a:lstStyle>
          <a:p>
            <a:pPr hangingPunct="1">
              <a:spcBef>
                <a:spcPts val="1200"/>
              </a:spcBef>
            </a:pPr>
            <a:r>
              <a:rPr lang="en-US" sz="4000" dirty="0"/>
              <a:t>With the establishment of the Zowe Technical Steering Committee (TSC), the role of the ZLC is changing   </a:t>
            </a:r>
          </a:p>
          <a:p>
            <a:pPr lvl="1" hangingPunct="1">
              <a:spcBef>
                <a:spcPts val="1200"/>
              </a:spcBef>
            </a:pPr>
            <a:r>
              <a:rPr lang="en-US" sz="3600" dirty="0"/>
              <a:t>The ZAC will be a council of stakeholders (Product Managers, Vendors, Universities, Other open-source projects, …) </a:t>
            </a:r>
          </a:p>
          <a:p>
            <a:pPr lvl="1" hangingPunct="1">
              <a:spcBef>
                <a:spcPts val="1200"/>
              </a:spcBef>
            </a:pPr>
            <a:r>
              <a:rPr lang="en-US" sz="3600" dirty="0"/>
              <a:t>The purpose is to debate and consolidate the needs and wishes of the stakeholders. The ZAC will own issues the TSC requests    </a:t>
            </a:r>
          </a:p>
          <a:p>
            <a:pPr marL="304804" hangingPunct="1"/>
            <a:endParaRPr lang="en-US" sz="4000" dirty="0"/>
          </a:p>
        </p:txBody>
      </p:sp>
      <p:sp>
        <p:nvSpPr>
          <p:cNvPr id="8" name="TextBox 7">
            <a:extLst>
              <a:ext uri="{FF2B5EF4-FFF2-40B4-BE49-F238E27FC236}">
                <a16:creationId xmlns:a16="http://schemas.microsoft.com/office/drawing/2014/main" id="{CE9835C6-10C5-4106-851F-F8D569F3C73E}"/>
              </a:ext>
            </a:extLst>
          </p:cNvPr>
          <p:cNvSpPr txBox="1"/>
          <p:nvPr/>
        </p:nvSpPr>
        <p:spPr>
          <a:xfrm>
            <a:off x="1611860" y="7273459"/>
            <a:ext cx="11148749" cy="5919056"/>
          </a:xfrm>
          <a:prstGeom prst="rect">
            <a:avLst/>
          </a:prstGeom>
          <a:noFill/>
        </p:spPr>
        <p:txBody>
          <a:bodyPr wrap="square" rtlCol="0">
            <a:spAutoFit/>
          </a:bodyPr>
          <a:lstStyle/>
          <a:p>
            <a:pPr algn="l" defTabSz="2438430" hangingPunct="1">
              <a:lnSpc>
                <a:spcPct val="100000"/>
              </a:lnSpc>
              <a:spcBef>
                <a:spcPts val="960"/>
              </a:spcBef>
              <a:buClr>
                <a:srgbClr val="000000"/>
              </a:buClr>
              <a:buSzPts val="1800"/>
              <a:tabLst/>
              <a:defRPr/>
            </a:pPr>
            <a:r>
              <a:rPr lang="en-US" sz="4800" spc="0" dirty="0">
                <a:solidFill>
                  <a:schemeClr val="bg1"/>
                </a:solidFill>
                <a:latin typeface="Gill Sans"/>
                <a:cs typeface="Arial"/>
                <a:sym typeface="Gill Sans"/>
              </a:rPr>
              <a:t>Example issues: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Guiding principles to be considered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Projects/incubators maturity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Future hills based on indicators of market needs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New version considerations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New conformance criteria considerations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Releases MVP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Maintaining vendor neutral policy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New member recruitment </a:t>
            </a:r>
          </a:p>
          <a:p>
            <a:pPr algn="l" defTabSz="2438430" hangingPunct="1">
              <a:lnSpc>
                <a:spcPct val="100000"/>
              </a:lnSpc>
              <a:spcBef>
                <a:spcPts val="0"/>
              </a:spcBef>
              <a:buClr>
                <a:srgbClr val="000000"/>
              </a:buClr>
              <a:tabLst/>
            </a:pPr>
            <a:endParaRPr lang="en-US" sz="3200" spc="0" dirty="0">
              <a:solidFill>
                <a:schemeClr val="bg1"/>
              </a:solidFill>
              <a:latin typeface="Arial"/>
              <a:cs typeface="Arial"/>
              <a:sym typeface="Arial"/>
            </a:endParaRPr>
          </a:p>
        </p:txBody>
      </p:sp>
      <p:sp>
        <p:nvSpPr>
          <p:cNvPr id="9" name="TextBox 8">
            <a:extLst>
              <a:ext uri="{FF2B5EF4-FFF2-40B4-BE49-F238E27FC236}">
                <a16:creationId xmlns:a16="http://schemas.microsoft.com/office/drawing/2014/main" id="{E8F8219C-C858-4B08-893D-78C5DDEB098A}"/>
              </a:ext>
            </a:extLst>
          </p:cNvPr>
          <p:cNvSpPr txBox="1"/>
          <p:nvPr/>
        </p:nvSpPr>
        <p:spPr>
          <a:xfrm>
            <a:off x="12946746" y="7441848"/>
            <a:ext cx="11148749" cy="5098575"/>
          </a:xfrm>
          <a:prstGeom prst="rect">
            <a:avLst/>
          </a:prstGeom>
          <a:noFill/>
        </p:spPr>
        <p:txBody>
          <a:bodyPr wrap="square" rtlCol="0">
            <a:spAutoFit/>
          </a:bodyPr>
          <a:lstStyle/>
          <a:p>
            <a:pPr algn="l" defTabSz="2438430" hangingPunct="1">
              <a:lnSpc>
                <a:spcPct val="100000"/>
              </a:lnSpc>
              <a:spcBef>
                <a:spcPts val="960"/>
              </a:spcBef>
              <a:buClr>
                <a:srgbClr val="000000"/>
              </a:buClr>
              <a:buSzPts val="1800"/>
              <a:tabLst/>
              <a:defRPr/>
            </a:pPr>
            <a:r>
              <a:rPr lang="en-US" sz="4800" spc="0" dirty="0">
                <a:solidFill>
                  <a:schemeClr val="bg1"/>
                </a:solidFill>
                <a:latin typeface="Gill Sans"/>
                <a:cs typeface="Arial"/>
                <a:sym typeface="Gill Sans"/>
              </a:rPr>
              <a:t>ZAC: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Everyone is welcome to participate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Operates on a consensus basis  </a:t>
            </a:r>
          </a:p>
          <a:p>
            <a:pPr lvl="4"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Standing meetings Tuesdays 9am eastern</a:t>
            </a:r>
          </a:p>
          <a:p>
            <a:pPr lvl="6" indent="0" algn="l" defTabSz="2438430" eaLnBrk="0" fontAlgn="base">
              <a:lnSpc>
                <a:spcPct val="100000"/>
              </a:lnSpc>
              <a:spcBef>
                <a:spcPct val="0"/>
              </a:spcBef>
              <a:spcAft>
                <a:spcPct val="0"/>
              </a:spcAft>
              <a:buFontTx/>
              <a:buChar char="•"/>
              <a:tabLst/>
            </a:pPr>
            <a:r>
              <a:rPr lang="en-US" altLang="en-US" sz="3733" spc="0" dirty="0">
                <a:solidFill>
                  <a:schemeClr val="bg1"/>
                </a:solidFill>
                <a:latin typeface="Arial" panose="020B0604020202020204" pitchFamily="34" charset="0"/>
                <a:cs typeface="Arial"/>
                <a:sym typeface="Arial"/>
              </a:rPr>
              <a:t> See </a:t>
            </a:r>
            <a:r>
              <a:rPr lang="en-US" sz="3200" spc="0" dirty="0">
                <a:latin typeface="Arial"/>
                <a:cs typeface="Arial"/>
                <a:sym typeface="Arial"/>
                <a:hlinkClick r:id="rId3"/>
              </a:rPr>
              <a:t>https://lists.openmainframeproject.org/calendar</a:t>
            </a:r>
            <a:r>
              <a:rPr lang="en-US" sz="3200" spc="0" dirty="0">
                <a:latin typeface="Arial"/>
                <a:cs typeface="Arial"/>
                <a:sym typeface="Arial"/>
              </a:rPr>
              <a:t> </a:t>
            </a:r>
            <a:r>
              <a:rPr lang="en-US" sz="3200" spc="0" dirty="0">
                <a:solidFill>
                  <a:schemeClr val="bg1"/>
                </a:solidFill>
                <a:latin typeface="Arial"/>
                <a:cs typeface="Arial"/>
                <a:sym typeface="Arial"/>
              </a:rPr>
              <a:t>(Creation of Linux Foundation account is needed)  </a:t>
            </a:r>
          </a:p>
          <a:p>
            <a:pPr marL="457200" indent="-457200" algn="l" defTabSz="2438430" hangingPunct="1">
              <a:lnSpc>
                <a:spcPct val="100000"/>
              </a:lnSpc>
              <a:spcBef>
                <a:spcPts val="0"/>
              </a:spcBef>
              <a:buClr>
                <a:schemeClr val="bg1"/>
              </a:buClr>
              <a:buFont typeface="Arial" panose="020B0604020202020204" pitchFamily="34" charset="0"/>
              <a:buChar char="•"/>
              <a:tabLst/>
            </a:pPr>
            <a:r>
              <a:rPr lang="en-US" sz="3200" spc="0" dirty="0">
                <a:solidFill>
                  <a:schemeClr val="bg1"/>
                </a:solidFill>
                <a:latin typeface="Arial"/>
                <a:cs typeface="Arial"/>
                <a:sym typeface="Arial"/>
              </a:rPr>
              <a:t>More info </a:t>
            </a:r>
            <a:r>
              <a:rPr lang="en-US" sz="3200" spc="0" dirty="0">
                <a:latin typeface="Arial"/>
                <a:cs typeface="Arial"/>
                <a:sym typeface="Arial"/>
                <a:hlinkClick r:id="rId4"/>
              </a:rPr>
              <a:t>https://github.com/zowe/zlc/issues/220</a:t>
            </a:r>
            <a:endParaRPr lang="en-US" sz="3200" spc="0" dirty="0">
              <a:solidFill>
                <a:schemeClr val="bg1"/>
              </a:solidFill>
              <a:latin typeface="Arial"/>
              <a:cs typeface="Arial"/>
              <a:sym typeface="Arial"/>
            </a:endParaRPr>
          </a:p>
          <a:p>
            <a:pPr marL="457200" indent="-457200" algn="l" defTabSz="2438430" hangingPunct="1">
              <a:lnSpc>
                <a:spcPct val="100000"/>
              </a:lnSpc>
              <a:spcBef>
                <a:spcPts val="0"/>
              </a:spcBef>
              <a:buClr>
                <a:schemeClr val="bg1"/>
              </a:buClr>
              <a:buFont typeface="Arial" panose="020B0604020202020204" pitchFamily="34" charset="0"/>
              <a:buChar char="•"/>
              <a:tabLst/>
            </a:pPr>
            <a:r>
              <a:rPr lang="en-US" sz="3200" spc="0" dirty="0">
                <a:solidFill>
                  <a:schemeClr val="bg1"/>
                </a:solidFill>
                <a:latin typeface="Arial"/>
                <a:cs typeface="Arial"/>
                <a:sym typeface="Arial"/>
              </a:rPr>
              <a:t>Come make the ZAC what you want it to be </a:t>
            </a:r>
          </a:p>
          <a:p>
            <a:pPr lvl="6" indent="0" algn="l" defTabSz="2438430" eaLnBrk="0" fontAlgn="base">
              <a:lnSpc>
                <a:spcPct val="100000"/>
              </a:lnSpc>
              <a:spcBef>
                <a:spcPct val="0"/>
              </a:spcBef>
              <a:spcAft>
                <a:spcPct val="0"/>
              </a:spcAft>
              <a:buFontTx/>
              <a:buChar char="•"/>
              <a:tabLst/>
            </a:pPr>
            <a:endParaRPr lang="en-US" sz="3200" spc="0" dirty="0">
              <a:latin typeface="Arial"/>
              <a:cs typeface="Arial"/>
              <a:sym typeface="Arial"/>
            </a:endParaRPr>
          </a:p>
        </p:txBody>
      </p:sp>
    </p:spTree>
    <p:extLst>
      <p:ext uri="{BB962C8B-B14F-4D97-AF65-F5344CB8AC3E}">
        <p14:creationId xmlns:p14="http://schemas.microsoft.com/office/powerpoint/2010/main" val="357775800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1E653B53-3FFA-6D44-BFC5-1A78A1A0711C}"/>
              </a:ext>
            </a:extLst>
          </p:cNvPr>
          <p:cNvSpPr txBox="1">
            <a:spLocks/>
          </p:cNvSpPr>
          <p:nvPr/>
        </p:nvSpPr>
        <p:spPr>
          <a:xfrm>
            <a:off x="1080701" y="2685567"/>
            <a:ext cx="22565683" cy="6876491"/>
          </a:xfrm>
          <a:prstGeom prst="rect">
            <a:avLst/>
          </a:prstGeom>
        </p:spPr>
        <p:txBody>
          <a:bodyPr anchor="t"/>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lvl="2" indent="-457200" hangingPunct="1">
              <a:spcBef>
                <a:spcPts val="1200"/>
              </a:spcBef>
              <a:spcAft>
                <a:spcPts val="1200"/>
              </a:spcAft>
              <a:buFont typeface="Arial" panose="020B0604020202020204" pitchFamily="34" charset="0"/>
              <a:buChar char="•"/>
              <a:defRPr/>
            </a:pPr>
            <a:r>
              <a:rPr kumimoji="0" lang="en-US" sz="6000" i="0" u="none" strike="noStrike" kern="0" cap="none" spc="0" normalizeH="0" baseline="0" noProof="0" dirty="0">
                <a:ln>
                  <a:noFill/>
                </a:ln>
                <a:solidFill>
                  <a:srgbClr val="FFFFFF"/>
                </a:solidFill>
                <a:effectLst/>
                <a:uLnTx/>
                <a:uFillTx/>
                <a:latin typeface="IBM Plex Sans Light"/>
                <a:sym typeface="IBM Plex Sans"/>
              </a:rPr>
              <a:t>Completion of the ZAC Charter</a:t>
            </a:r>
          </a:p>
          <a:p>
            <a:pPr lvl="2" indent="-457200" hangingPunct="1">
              <a:spcBef>
                <a:spcPts val="1200"/>
              </a:spcBef>
              <a:spcAft>
                <a:spcPts val="1200"/>
              </a:spcAft>
              <a:buFont typeface="Arial" panose="020B0604020202020204" pitchFamily="34" charset="0"/>
              <a:buChar char="•"/>
              <a:defRPr/>
            </a:pPr>
            <a:r>
              <a:rPr lang="en-US" sz="6000" dirty="0">
                <a:latin typeface="IBM Plex Sans Light"/>
              </a:rPr>
              <a:t>Introduce Conformance Program for Zowe Support Offerings</a:t>
            </a:r>
            <a:endParaRPr kumimoji="0" lang="en-US" sz="6000" i="0" u="none" strike="noStrike" kern="0" cap="none" spc="0" normalizeH="0" baseline="0" noProof="0" dirty="0">
              <a:ln>
                <a:noFill/>
              </a:ln>
              <a:solidFill>
                <a:srgbClr val="FFFFFF"/>
              </a:solidFill>
              <a:effectLst/>
              <a:uLnTx/>
              <a:uFillTx/>
              <a:latin typeface="IBM Plex Sans Light"/>
              <a:sym typeface="IBM Plex Sans"/>
            </a:endParaRPr>
          </a:p>
          <a:p>
            <a:pPr lvl="2" indent="-457200" hangingPunct="1">
              <a:spcBef>
                <a:spcPts val="1200"/>
              </a:spcBef>
              <a:spcAft>
                <a:spcPts val="1200"/>
              </a:spcAft>
              <a:buFont typeface="Arial" panose="020B0604020202020204" pitchFamily="34" charset="0"/>
              <a:buChar char="•"/>
              <a:defRPr/>
            </a:pPr>
            <a:r>
              <a:rPr kumimoji="0" lang="en-US" sz="6000" i="0" u="none" strike="noStrike" kern="0" cap="none" spc="0" normalizeH="0" baseline="0" noProof="0" dirty="0">
                <a:ln>
                  <a:noFill/>
                </a:ln>
                <a:solidFill>
                  <a:srgbClr val="FFFFFF"/>
                </a:solidFill>
                <a:effectLst/>
                <a:uLnTx/>
                <a:uFillTx/>
                <a:latin typeface="IBM Plex Sans Light"/>
                <a:sym typeface="IBM Plex Sans"/>
              </a:rPr>
              <a:t>Refining incubation process (acceptance and promotion criteria)</a:t>
            </a:r>
          </a:p>
          <a:p>
            <a:pPr lvl="2" indent="-457200" hangingPunct="1">
              <a:spcBef>
                <a:spcPts val="1200"/>
              </a:spcBef>
              <a:spcAft>
                <a:spcPts val="1200"/>
              </a:spcAft>
              <a:buFont typeface="Arial" panose="020B0604020202020204" pitchFamily="34" charset="0"/>
              <a:buChar char="•"/>
              <a:defRPr/>
            </a:pPr>
            <a:r>
              <a:rPr lang="en-US" sz="6000" dirty="0">
                <a:latin typeface="IBM Plex Sans Light"/>
              </a:rPr>
              <a:t>Providing input to Zowe community principles </a:t>
            </a:r>
          </a:p>
          <a:p>
            <a:pPr lvl="2" indent="-457200" hangingPunct="1">
              <a:spcBef>
                <a:spcPts val="1200"/>
              </a:spcBef>
              <a:spcAft>
                <a:spcPts val="1200"/>
              </a:spcAft>
              <a:buFont typeface="Arial" panose="020B0604020202020204" pitchFamily="34" charset="0"/>
              <a:buChar char="•"/>
              <a:defRPr/>
            </a:pPr>
            <a:r>
              <a:rPr kumimoji="0" lang="en-US" sz="6000" i="0" u="none" strike="noStrike" kern="0" cap="none" spc="0" normalizeH="0" baseline="0" noProof="0" dirty="0">
                <a:ln>
                  <a:noFill/>
                </a:ln>
                <a:solidFill>
                  <a:srgbClr val="FFFFFF"/>
                </a:solidFill>
                <a:effectLst/>
                <a:uLnTx/>
                <a:uFillTx/>
                <a:latin typeface="IBM Plex Sans Light"/>
                <a:sym typeface="IBM Plex Sans"/>
              </a:rPr>
              <a:t>Zowe V2 messaging – what does it mean for consumers   </a:t>
            </a:r>
          </a:p>
          <a:p>
            <a:pPr lvl="2" indent="-457200" hangingPunct="1">
              <a:spcBef>
                <a:spcPts val="1200"/>
              </a:spcBef>
              <a:spcAft>
                <a:spcPts val="1200"/>
              </a:spcAft>
              <a:buFont typeface="Arial" panose="020B0604020202020204" pitchFamily="34" charset="0"/>
              <a:buChar char="•"/>
              <a:defRPr/>
            </a:pPr>
            <a:r>
              <a:rPr kumimoji="0" lang="en-US" sz="6000" i="0" u="none" strike="noStrike" kern="0" cap="none" spc="0" normalizeH="0" baseline="0" noProof="0" dirty="0">
                <a:ln>
                  <a:noFill/>
                </a:ln>
                <a:solidFill>
                  <a:srgbClr val="FFFFFF"/>
                </a:solidFill>
                <a:effectLst/>
                <a:uLnTx/>
                <a:uFillTx/>
                <a:latin typeface="IBM Plex Sans Light"/>
                <a:sym typeface="IBM Plex Sans"/>
              </a:rPr>
              <a:t>Listening and forwarding feedback from corporate consumers…</a:t>
            </a:r>
          </a:p>
        </p:txBody>
      </p:sp>
      <p:sp>
        <p:nvSpPr>
          <p:cNvPr id="2" name="Slide Number Placeholder 1">
            <a:extLst>
              <a:ext uri="{FF2B5EF4-FFF2-40B4-BE49-F238E27FC236}">
                <a16:creationId xmlns:a16="http://schemas.microsoft.com/office/drawing/2014/main" id="{22D7DD18-DADB-4BB9-96DC-B9C110B52B64}"/>
              </a:ext>
            </a:extLst>
          </p:cNvPr>
          <p:cNvSpPr>
            <a:spLocks noGrp="1"/>
          </p:cNvSpPr>
          <p:nvPr>
            <p:ph type="sldNum" sz="quarter" idx="2"/>
          </p:nvPr>
        </p:nvSpPr>
        <p:spPr/>
        <p:txBody>
          <a:bodyPr/>
          <a:lstStyle/>
          <a:p>
            <a:fld id="{86CB4B4D-7CA3-9044-876B-883B54F8677D}" type="slidenum">
              <a:rPr lang="en-US" smtClean="0"/>
              <a:t>11</a:t>
            </a:fld>
            <a:endParaRPr lang="en-US" dirty="0"/>
          </a:p>
        </p:txBody>
      </p:sp>
      <p:sp>
        <p:nvSpPr>
          <p:cNvPr id="4" name="TextBox 3">
            <a:extLst>
              <a:ext uri="{FF2B5EF4-FFF2-40B4-BE49-F238E27FC236}">
                <a16:creationId xmlns:a16="http://schemas.microsoft.com/office/drawing/2014/main" id="{639C99A4-F3A1-437C-87DE-59ECDD7C466C}"/>
              </a:ext>
            </a:extLst>
          </p:cNvPr>
          <p:cNvSpPr txBox="1"/>
          <p:nvPr/>
        </p:nvSpPr>
        <p:spPr>
          <a:xfrm>
            <a:off x="605028" y="569096"/>
            <a:ext cx="21882438" cy="892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821531" rtl="0" fontAlgn="auto" latinLnBrk="0" hangingPunct="0">
              <a:lnSpc>
                <a:spcPct val="80000"/>
              </a:lnSpc>
              <a:spcBef>
                <a:spcPts val="400"/>
              </a:spcBef>
              <a:spcAft>
                <a:spcPts val="0"/>
              </a:spcAft>
              <a:buClrTx/>
              <a:buSzTx/>
              <a:tabLst>
                <a:tab pos="812800" algn="l"/>
              </a:tabLst>
            </a:pPr>
            <a:r>
              <a:rPr lang="en-US" sz="6000" dirty="0">
                <a:solidFill>
                  <a:schemeClr val="bg1"/>
                </a:solidFill>
              </a:rPr>
              <a:t>What the ZAC is doing this PI</a:t>
            </a:r>
            <a:endParaRPr kumimoji="0" lang="en-US" sz="6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endParaRPr>
          </a:p>
        </p:txBody>
      </p:sp>
    </p:spTree>
    <p:extLst>
      <p:ext uri="{BB962C8B-B14F-4D97-AF65-F5344CB8AC3E}">
        <p14:creationId xmlns:p14="http://schemas.microsoft.com/office/powerpoint/2010/main" val="306326522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66FAD0F4-A904-2B4D-BBE0-78027B3B0F2C}"/>
              </a:ext>
            </a:extLst>
          </p:cNvPr>
          <p:cNvSpPr txBox="1">
            <a:spLocks/>
          </p:cNvSpPr>
          <p:nvPr/>
        </p:nvSpPr>
        <p:spPr>
          <a:xfrm>
            <a:off x="714941" y="729452"/>
            <a:ext cx="22207357" cy="1190734"/>
          </a:xfrm>
          <a:prstGeom prst="rect">
            <a:avLst/>
          </a:prstGeom>
        </p:spPr>
        <p:txBody>
          <a:bodyPr/>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R="0" lvl="0" algn="l" defTabSz="1219200" rtl="0" eaLnBrk="1" fontAlgn="auto" latinLnBrk="0" hangingPunct="1">
              <a:lnSpc>
                <a:spcPct val="90000"/>
              </a:lnSpc>
              <a:spcBef>
                <a:spcPts val="0"/>
              </a:spcBef>
              <a:spcAft>
                <a:spcPts val="1200"/>
              </a:spcAft>
              <a:buClrTx/>
              <a:buSzTx/>
              <a:tabLst/>
              <a:defRPr/>
            </a:pPr>
            <a:r>
              <a:rPr kumimoji="0" lang="en-US" sz="6600" b="0" i="0" u="none" strike="noStrike" kern="0" cap="none" spc="0" normalizeH="0" baseline="0" noProof="0" dirty="0">
                <a:ln>
                  <a:noFill/>
                </a:ln>
                <a:solidFill>
                  <a:srgbClr val="FFFFFF"/>
                </a:solidFill>
                <a:effectLst/>
                <a:uLnTx/>
                <a:uFillTx/>
                <a:latin typeface="IBM Plex Sans Light"/>
                <a:sym typeface="IBM Plex Sans"/>
              </a:rPr>
              <a:t>Listening to Zowe consumers – the top six</a:t>
            </a:r>
          </a:p>
        </p:txBody>
      </p:sp>
      <p:sp>
        <p:nvSpPr>
          <p:cNvPr id="3" name="Title">
            <a:extLst>
              <a:ext uri="{FF2B5EF4-FFF2-40B4-BE49-F238E27FC236}">
                <a16:creationId xmlns:a16="http://schemas.microsoft.com/office/drawing/2014/main" id="{1E653B53-3FFA-6D44-BFC5-1A78A1A0711C}"/>
              </a:ext>
            </a:extLst>
          </p:cNvPr>
          <p:cNvSpPr txBox="1">
            <a:spLocks/>
          </p:cNvSpPr>
          <p:nvPr/>
        </p:nvSpPr>
        <p:spPr>
          <a:xfrm>
            <a:off x="1461701" y="2637812"/>
            <a:ext cx="22207357" cy="4893074"/>
          </a:xfrm>
          <a:prstGeom prst="rect">
            <a:avLst/>
          </a:prstGeom>
        </p:spPr>
        <p:txBody>
          <a:bodyPr anchor="t"/>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L="742950" marR="0" lvl="0" indent="-742950" algn="l" defTabSz="1219200" rtl="0" eaLnBrk="1" fontAlgn="auto" latinLnBrk="0" hangingPunct="1">
              <a:lnSpc>
                <a:spcPct val="90000"/>
              </a:lnSpc>
              <a:spcBef>
                <a:spcPts val="1800"/>
              </a:spcBef>
              <a:spcAft>
                <a:spcPts val="1800"/>
              </a:spcAft>
              <a:buClrTx/>
              <a:buSzTx/>
              <a:buFont typeface="+mj-lt"/>
              <a:buAutoNum type="arabicPeriod"/>
              <a:tabLst/>
              <a:defRPr/>
            </a:pPr>
            <a:r>
              <a:rPr kumimoji="0" lang="en-US" sz="7200" b="0" i="0" u="none" strike="noStrike" kern="0" cap="none" spc="0" normalizeH="0" baseline="0" noProof="0" dirty="0">
                <a:ln>
                  <a:noFill/>
                </a:ln>
                <a:solidFill>
                  <a:srgbClr val="FFFFFF"/>
                </a:solidFill>
                <a:effectLst/>
                <a:uLnTx/>
                <a:uFillTx/>
                <a:latin typeface="IBM Plex Sans Light"/>
                <a:sym typeface="IBM Plex Sans"/>
              </a:rPr>
              <a:t>Up and running experience</a:t>
            </a:r>
            <a:br>
              <a:rPr kumimoji="0" lang="en-US" sz="7200" b="0" i="0" u="none" strike="noStrike" kern="0" cap="none" spc="0" normalizeH="0" baseline="0" noProof="0" dirty="0">
                <a:ln>
                  <a:noFill/>
                </a:ln>
                <a:solidFill>
                  <a:srgbClr val="FFFFFF"/>
                </a:solidFill>
                <a:effectLst/>
                <a:uLnTx/>
                <a:uFillTx/>
                <a:latin typeface="IBM Plex Sans Light"/>
                <a:sym typeface="IBM Plex Sans"/>
              </a:rPr>
            </a:br>
            <a:r>
              <a:rPr kumimoji="0" lang="en-US" sz="7200" b="0" i="0" u="none" strike="noStrike" kern="0" cap="none" spc="0" normalizeH="0" baseline="0" noProof="0" dirty="0">
                <a:ln>
                  <a:noFill/>
                </a:ln>
                <a:solidFill>
                  <a:srgbClr val="FFFFFF"/>
                </a:solidFill>
                <a:effectLst/>
                <a:uLnTx/>
                <a:uFillTx/>
                <a:latin typeface="IBM Plex Sans Light"/>
                <a:sym typeface="IBM Plex Sans"/>
              </a:rPr>
              <a:t/>
            </a:r>
            <a:br>
              <a:rPr kumimoji="0" lang="en-US" sz="7200" b="0" i="0" u="none" strike="noStrike" kern="0" cap="none" spc="0" normalizeH="0" baseline="0" noProof="0" dirty="0">
                <a:ln>
                  <a:noFill/>
                </a:ln>
                <a:solidFill>
                  <a:srgbClr val="FFFFFF"/>
                </a:solidFill>
                <a:effectLst/>
                <a:uLnTx/>
                <a:uFillTx/>
                <a:latin typeface="IBM Plex Sans Light"/>
                <a:sym typeface="IBM Plex Sans"/>
              </a:rPr>
            </a:br>
            <a:endParaRPr kumimoji="0" lang="en-US" sz="7200" b="0" i="0" u="none" strike="noStrike" kern="0" cap="none" spc="0" normalizeH="0" baseline="0" noProof="0" dirty="0">
              <a:ln>
                <a:noFill/>
              </a:ln>
              <a:solidFill>
                <a:srgbClr val="FFFFFF"/>
              </a:solidFill>
              <a:effectLst/>
              <a:uLnTx/>
              <a:uFillTx/>
              <a:latin typeface="IBM Plex Sans Light"/>
              <a:sym typeface="IBM Plex Sans"/>
            </a:endParaRPr>
          </a:p>
          <a:p>
            <a:pPr marL="742950" marR="0" lvl="0" indent="-742950" algn="l" defTabSz="1219200" rtl="0" eaLnBrk="1" fontAlgn="auto" latinLnBrk="0" hangingPunct="1">
              <a:lnSpc>
                <a:spcPct val="90000"/>
              </a:lnSpc>
              <a:spcBef>
                <a:spcPts val="1800"/>
              </a:spcBef>
              <a:spcAft>
                <a:spcPts val="1800"/>
              </a:spcAft>
              <a:buClrTx/>
              <a:buSzTx/>
              <a:buFont typeface="+mj-lt"/>
              <a:buAutoNum type="arabicPeriod"/>
              <a:tabLst/>
              <a:defRPr/>
            </a:pPr>
            <a:r>
              <a:rPr lang="en-US" sz="7200" dirty="0">
                <a:latin typeface="IBM Plex Sans Light"/>
              </a:rPr>
              <a:t>Containerization (see #1) with orchestration</a:t>
            </a:r>
          </a:p>
          <a:p>
            <a:pPr marL="742950" marR="0" lvl="0" indent="-742950" algn="l" defTabSz="1219200" rtl="0" eaLnBrk="1" fontAlgn="auto" latinLnBrk="0" hangingPunct="1">
              <a:lnSpc>
                <a:spcPct val="90000"/>
              </a:lnSpc>
              <a:spcBef>
                <a:spcPts val="0"/>
              </a:spcBef>
              <a:spcAft>
                <a:spcPts val="1200"/>
              </a:spcAft>
              <a:buClrTx/>
              <a:buSzTx/>
              <a:buFont typeface="+mj-lt"/>
              <a:buAutoNum type="arabicPeriod"/>
              <a:tabLst/>
              <a:defRPr/>
            </a:pPr>
            <a:endParaRPr kumimoji="0" lang="en-US" sz="4000" b="0" i="0" u="none" strike="noStrike" kern="0" cap="none" spc="0" normalizeH="0" baseline="0" noProof="0" dirty="0">
              <a:ln>
                <a:noFill/>
              </a:ln>
              <a:solidFill>
                <a:srgbClr val="FFFFFF"/>
              </a:solidFill>
              <a:effectLst/>
              <a:uLnTx/>
              <a:uFillTx/>
              <a:latin typeface="IBM Plex Sans Light"/>
              <a:sym typeface="IBM Plex Sans"/>
            </a:endParaRPr>
          </a:p>
        </p:txBody>
      </p:sp>
      <p:sp>
        <p:nvSpPr>
          <p:cNvPr id="4" name="Slide Number Placeholder 3">
            <a:extLst>
              <a:ext uri="{FF2B5EF4-FFF2-40B4-BE49-F238E27FC236}">
                <a16:creationId xmlns:a16="http://schemas.microsoft.com/office/drawing/2014/main" id="{F559629C-6E84-45A9-AD30-DFDAD3511DA5}"/>
              </a:ext>
            </a:extLst>
          </p:cNvPr>
          <p:cNvSpPr>
            <a:spLocks noGrp="1"/>
          </p:cNvSpPr>
          <p:nvPr>
            <p:ph type="sldNum" sz="quarter" idx="2"/>
          </p:nvPr>
        </p:nvSpPr>
        <p:spPr/>
        <p:txBody>
          <a:bodyPr/>
          <a:lstStyle/>
          <a:p>
            <a:fld id="{86CB4B4D-7CA3-9044-876B-883B54F8677D}" type="slidenum">
              <a:rPr lang="en-US" smtClean="0"/>
              <a:t>12</a:t>
            </a:fld>
            <a:endParaRPr lang="en-US" dirty="0"/>
          </a:p>
        </p:txBody>
      </p:sp>
      <p:sp>
        <p:nvSpPr>
          <p:cNvPr id="5" name="TextBox 4">
            <a:extLst>
              <a:ext uri="{FF2B5EF4-FFF2-40B4-BE49-F238E27FC236}">
                <a16:creationId xmlns:a16="http://schemas.microsoft.com/office/drawing/2014/main" id="{3A99015F-8D51-4FDC-AAE2-239E24F1B2B6}"/>
              </a:ext>
            </a:extLst>
          </p:cNvPr>
          <p:cNvSpPr txBox="1"/>
          <p:nvPr/>
        </p:nvSpPr>
        <p:spPr>
          <a:xfrm>
            <a:off x="2724150" y="7187769"/>
            <a:ext cx="19226599" cy="12967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0" algn="l" defTabSz="1219200" hangingPunct="1">
              <a:lnSpc>
                <a:spcPct val="90000"/>
              </a:lnSpc>
              <a:spcBef>
                <a:spcPts val="0"/>
              </a:spcBef>
              <a:spcAft>
                <a:spcPts val="1200"/>
              </a:spcAft>
              <a:tabLst/>
              <a:defRPr/>
            </a:pPr>
            <a:r>
              <a:rPr lang="en-US" sz="3200" spc="0" dirty="0">
                <a:solidFill>
                  <a:srgbClr val="FFFFFF"/>
                </a:solidFill>
                <a:latin typeface="IBM Plex Sans Light"/>
                <a:sym typeface="IBM Plex Sans"/>
              </a:rPr>
              <a:t>Customers of Zowe extender products are demanding containerization now (in part for easier up and running).  </a:t>
            </a:r>
          </a:p>
          <a:p>
            <a:pPr lvl="0" algn="l" defTabSz="1219200" hangingPunct="1">
              <a:lnSpc>
                <a:spcPct val="90000"/>
              </a:lnSpc>
              <a:spcBef>
                <a:spcPts val="0"/>
              </a:spcBef>
              <a:spcAft>
                <a:spcPts val="1200"/>
              </a:spcAft>
              <a:tabLst/>
              <a:defRPr/>
            </a:pPr>
            <a:r>
              <a:rPr lang="en-US" sz="3200" spc="0" dirty="0">
                <a:solidFill>
                  <a:srgbClr val="FFFFFF"/>
                </a:solidFill>
                <a:latin typeface="IBM Plex Sans Light"/>
                <a:sym typeface="IBM Plex Sans"/>
              </a:rPr>
              <a:t>Latest design is architecturally sound.  MVP means MVP.  Let’s go!</a:t>
            </a:r>
          </a:p>
        </p:txBody>
      </p:sp>
      <p:sp>
        <p:nvSpPr>
          <p:cNvPr id="6" name="TextBox 5">
            <a:extLst>
              <a:ext uri="{FF2B5EF4-FFF2-40B4-BE49-F238E27FC236}">
                <a16:creationId xmlns:a16="http://schemas.microsoft.com/office/drawing/2014/main" id="{ADDAEDCB-8A84-48E0-ACC1-02C513A99A1E}"/>
              </a:ext>
            </a:extLst>
          </p:cNvPr>
          <p:cNvSpPr txBox="1"/>
          <p:nvPr/>
        </p:nvSpPr>
        <p:spPr>
          <a:xfrm>
            <a:off x="1839778" y="9806714"/>
            <a:ext cx="9165266" cy="28982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742950" indent="-742950" algn="l" hangingPunct="1">
              <a:spcAft>
                <a:spcPts val="1800"/>
              </a:spcAft>
              <a:buFont typeface="+mj-lt"/>
              <a:buAutoNum type="arabicPeriod" startAt="3"/>
              <a:defRPr/>
            </a:pPr>
            <a:r>
              <a:rPr lang="en-US" sz="4000" dirty="0">
                <a:solidFill>
                  <a:schemeClr val="bg1"/>
                </a:solidFill>
                <a:latin typeface="IBM Plex Sans Light"/>
              </a:rPr>
              <a:t>High Availability /Fault Tolerant delivery </a:t>
            </a:r>
          </a:p>
          <a:p>
            <a:pPr marL="742950" lvl="0" indent="-742950" algn="l" hangingPunct="1">
              <a:spcAft>
                <a:spcPts val="1200"/>
              </a:spcAft>
              <a:buFont typeface="+mj-lt"/>
              <a:buAutoNum type="arabicPeriod" startAt="3"/>
              <a:defRPr/>
            </a:pPr>
            <a:r>
              <a:rPr lang="en-US" sz="2800" dirty="0">
                <a:solidFill>
                  <a:schemeClr val="bg1"/>
                </a:solidFill>
                <a:latin typeface="IBM Plex Sans Light"/>
              </a:rPr>
              <a:t>Expanded Packaging Options (PSI support)</a:t>
            </a:r>
          </a:p>
          <a:p>
            <a:pPr marL="742950" lvl="0" indent="-742950" algn="l" hangingPunct="1">
              <a:spcAft>
                <a:spcPts val="1200"/>
              </a:spcAft>
              <a:buFont typeface="+mj-lt"/>
              <a:buAutoNum type="arabicPeriod" startAt="3"/>
              <a:defRPr/>
            </a:pPr>
            <a:r>
              <a:rPr lang="en-US" sz="2800" dirty="0">
                <a:solidFill>
                  <a:schemeClr val="bg1"/>
                </a:solidFill>
                <a:latin typeface="IBM Plex Sans Light"/>
              </a:rPr>
              <a:t>New version messaging/timing </a:t>
            </a:r>
          </a:p>
          <a:p>
            <a:pPr marL="742950" lvl="0" indent="-742950" algn="l" hangingPunct="1">
              <a:spcAft>
                <a:spcPts val="1200"/>
              </a:spcAft>
              <a:buFont typeface="+mj-lt"/>
              <a:buAutoNum type="arabicPeriod" startAt="3"/>
              <a:defRPr/>
            </a:pPr>
            <a:r>
              <a:rPr lang="en-US" sz="2800" dirty="0">
                <a:solidFill>
                  <a:schemeClr val="bg1"/>
                </a:solidFill>
                <a:latin typeface="IBM Plex Sans Light"/>
              </a:rPr>
              <a:t>How best to ensure robust security in our deliveries </a:t>
            </a:r>
          </a:p>
          <a:p>
            <a:pPr marL="0" marR="0" indent="0" algn="l" defTabSz="821531" rtl="0" fontAlgn="auto" latinLnBrk="0" hangingPunct="0">
              <a:lnSpc>
                <a:spcPct val="80000"/>
              </a:lnSpc>
              <a:spcBef>
                <a:spcPts val="400"/>
              </a:spcBef>
              <a:spcAft>
                <a:spcPts val="0"/>
              </a:spcAft>
              <a:buClrTx/>
              <a:buSzTx/>
              <a:buFontTx/>
              <a:buNone/>
              <a:tabLst>
                <a:tab pos="812800" algn="l"/>
              </a:tabLst>
            </a:pPr>
            <a:endParaRPr kumimoji="0" lang="en-US" sz="26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endParaRPr>
          </a:p>
        </p:txBody>
      </p:sp>
      <p:sp>
        <p:nvSpPr>
          <p:cNvPr id="7" name="TextBox 6">
            <a:extLst>
              <a:ext uri="{FF2B5EF4-FFF2-40B4-BE49-F238E27FC236}">
                <a16:creationId xmlns:a16="http://schemas.microsoft.com/office/drawing/2014/main" id="{2B604A18-ADEC-4DBB-941E-E6901F7E179E}"/>
              </a:ext>
            </a:extLst>
          </p:cNvPr>
          <p:cNvSpPr txBox="1"/>
          <p:nvPr/>
        </p:nvSpPr>
        <p:spPr>
          <a:xfrm>
            <a:off x="2724150" y="3868632"/>
            <a:ext cx="16561789" cy="5478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3200" spc="0" dirty="0">
                <a:solidFill>
                  <a:srgbClr val="FFFFFF"/>
                </a:solidFill>
                <a:latin typeface="IBM Plex Sans Light"/>
                <a:sym typeface="IBM Plex Sans"/>
              </a:rPr>
              <a:t>Customers and Extenders are asking for continued improvements to up-and-running experience.  </a:t>
            </a:r>
          </a:p>
        </p:txBody>
      </p:sp>
    </p:spTree>
    <p:extLst>
      <p:ext uri="{BB962C8B-B14F-4D97-AF65-F5344CB8AC3E}">
        <p14:creationId xmlns:p14="http://schemas.microsoft.com/office/powerpoint/2010/main" val="329390389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66FAD0F4-A904-2B4D-BBE0-78027B3B0F2C}"/>
              </a:ext>
            </a:extLst>
          </p:cNvPr>
          <p:cNvSpPr txBox="1">
            <a:spLocks/>
          </p:cNvSpPr>
          <p:nvPr/>
        </p:nvSpPr>
        <p:spPr>
          <a:xfrm>
            <a:off x="714941" y="729452"/>
            <a:ext cx="22207357" cy="1190734"/>
          </a:xfrm>
          <a:prstGeom prst="rect">
            <a:avLst/>
          </a:prstGeom>
        </p:spPr>
        <p:txBody>
          <a:bodyPr/>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R="0" lvl="0" algn="l" defTabSz="1219200" rtl="0" eaLnBrk="1" fontAlgn="auto" latinLnBrk="0" hangingPunct="1">
              <a:lnSpc>
                <a:spcPct val="90000"/>
              </a:lnSpc>
              <a:spcBef>
                <a:spcPts val="0"/>
              </a:spcBef>
              <a:spcAft>
                <a:spcPts val="1200"/>
              </a:spcAft>
              <a:buClrTx/>
              <a:buSzTx/>
              <a:tabLst/>
              <a:defRPr/>
            </a:pPr>
            <a:r>
              <a:rPr kumimoji="0" lang="en-US" sz="6600" b="0" i="0" u="none" strike="noStrike" kern="0" cap="none" spc="0" normalizeH="0" baseline="0" noProof="0" dirty="0">
                <a:ln>
                  <a:noFill/>
                </a:ln>
                <a:solidFill>
                  <a:srgbClr val="FFFFFF"/>
                </a:solidFill>
                <a:effectLst/>
                <a:uLnTx/>
                <a:uFillTx/>
                <a:latin typeface="IBM Plex Sans Light"/>
                <a:sym typeface="IBM Plex Sans"/>
              </a:rPr>
              <a:t>Already thinking about 2022 PIs</a:t>
            </a:r>
          </a:p>
        </p:txBody>
      </p:sp>
      <p:sp>
        <p:nvSpPr>
          <p:cNvPr id="4" name="Slide Number Placeholder 3">
            <a:extLst>
              <a:ext uri="{FF2B5EF4-FFF2-40B4-BE49-F238E27FC236}">
                <a16:creationId xmlns:a16="http://schemas.microsoft.com/office/drawing/2014/main" id="{F559629C-6E84-45A9-AD30-DFDAD3511DA5}"/>
              </a:ext>
            </a:extLst>
          </p:cNvPr>
          <p:cNvSpPr>
            <a:spLocks noGrp="1"/>
          </p:cNvSpPr>
          <p:nvPr>
            <p:ph type="sldNum" sz="quarter" idx="2"/>
          </p:nvPr>
        </p:nvSpPr>
        <p:spPr/>
        <p:txBody>
          <a:bodyPr/>
          <a:lstStyle/>
          <a:p>
            <a:fld id="{86CB4B4D-7CA3-9044-876B-883B54F8677D}" type="slidenum">
              <a:rPr lang="en-US" smtClean="0"/>
              <a:t>13</a:t>
            </a:fld>
            <a:endParaRPr lang="en-US" dirty="0"/>
          </a:p>
        </p:txBody>
      </p:sp>
      <p:sp>
        <p:nvSpPr>
          <p:cNvPr id="6" name="TextBox 5">
            <a:extLst>
              <a:ext uri="{FF2B5EF4-FFF2-40B4-BE49-F238E27FC236}">
                <a16:creationId xmlns:a16="http://schemas.microsoft.com/office/drawing/2014/main" id="{ADDAEDCB-8A84-48E0-ACC1-02C513A99A1E}"/>
              </a:ext>
            </a:extLst>
          </p:cNvPr>
          <p:cNvSpPr txBox="1"/>
          <p:nvPr/>
        </p:nvSpPr>
        <p:spPr>
          <a:xfrm>
            <a:off x="1233100" y="3031311"/>
            <a:ext cx="18102649" cy="76533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742950" indent="-742950" algn="l" hangingPunct="1">
              <a:spcAft>
                <a:spcPts val="1200"/>
              </a:spcAft>
              <a:buFont typeface="Arial" panose="020B0604020202020204" pitchFamily="34" charset="0"/>
              <a:buChar char="•"/>
              <a:defRPr/>
            </a:pPr>
            <a:r>
              <a:rPr lang="en-US" sz="6000" dirty="0">
                <a:solidFill>
                  <a:schemeClr val="bg1"/>
                </a:solidFill>
                <a:latin typeface="IBM Plex Sans Light"/>
              </a:rPr>
              <a:t>Medallia / NPS infrastructure</a:t>
            </a:r>
          </a:p>
          <a:p>
            <a:pPr marL="742950" indent="-742950" algn="l" hangingPunct="1">
              <a:spcAft>
                <a:spcPts val="1200"/>
              </a:spcAft>
              <a:buFont typeface="Arial" panose="020B0604020202020204" pitchFamily="34" charset="0"/>
              <a:buChar char="•"/>
              <a:defRPr/>
            </a:pPr>
            <a:endParaRPr lang="en-US" sz="6000" dirty="0">
              <a:solidFill>
                <a:schemeClr val="bg1"/>
              </a:solidFill>
              <a:latin typeface="IBM Plex Sans Light"/>
            </a:endParaRPr>
          </a:p>
          <a:p>
            <a:pPr algn="l" hangingPunct="1">
              <a:spcAft>
                <a:spcPts val="1200"/>
              </a:spcAft>
              <a:defRPr/>
            </a:pPr>
            <a:endParaRPr lang="en-US" sz="6000" dirty="0">
              <a:solidFill>
                <a:schemeClr val="bg1"/>
              </a:solidFill>
              <a:latin typeface="IBM Plex Sans Light"/>
            </a:endParaRPr>
          </a:p>
          <a:p>
            <a:pPr marL="742950" indent="-742950" algn="l" hangingPunct="1">
              <a:spcAft>
                <a:spcPts val="1200"/>
              </a:spcAft>
              <a:buFont typeface="Arial" panose="020B0604020202020204" pitchFamily="34" charset="0"/>
              <a:buChar char="•"/>
              <a:defRPr/>
            </a:pPr>
            <a:endParaRPr lang="en-US" sz="6000" dirty="0">
              <a:solidFill>
                <a:schemeClr val="bg1"/>
              </a:solidFill>
              <a:latin typeface="IBM Plex Sans Light"/>
            </a:endParaRPr>
          </a:p>
          <a:p>
            <a:pPr marL="742950" indent="-742950" algn="l" hangingPunct="1">
              <a:spcAft>
                <a:spcPts val="1200"/>
              </a:spcAft>
              <a:buFont typeface="Arial" panose="020B0604020202020204" pitchFamily="34" charset="0"/>
              <a:buChar char="•"/>
              <a:defRPr/>
            </a:pPr>
            <a:endParaRPr lang="en-US" sz="6000" dirty="0">
              <a:solidFill>
                <a:schemeClr val="bg1"/>
              </a:solidFill>
              <a:latin typeface="IBM Plex Sans Light"/>
            </a:endParaRPr>
          </a:p>
          <a:p>
            <a:pPr marL="742950" indent="-742950" algn="l" hangingPunct="1">
              <a:spcAft>
                <a:spcPts val="1200"/>
              </a:spcAft>
              <a:buFont typeface="Arial" panose="020B0604020202020204" pitchFamily="34" charset="0"/>
              <a:buChar char="•"/>
              <a:defRPr/>
            </a:pPr>
            <a:r>
              <a:rPr lang="en-US" sz="6000" dirty="0">
                <a:solidFill>
                  <a:schemeClr val="bg1"/>
                </a:solidFill>
                <a:latin typeface="IBM Plex Sans Light"/>
              </a:rPr>
              <a:t>EDU conformance badge program</a:t>
            </a:r>
          </a:p>
          <a:p>
            <a:pPr marL="742950" indent="-742950" algn="l" hangingPunct="1">
              <a:spcAft>
                <a:spcPts val="1200"/>
              </a:spcAft>
              <a:buFont typeface="Arial" panose="020B0604020202020204" pitchFamily="34" charset="0"/>
              <a:buChar char="•"/>
              <a:defRPr/>
            </a:pPr>
            <a:r>
              <a:rPr lang="en-US" sz="6000" dirty="0" err="1">
                <a:solidFill>
                  <a:schemeClr val="bg1"/>
                </a:solidFill>
                <a:latin typeface="IBM Plex Sans Light"/>
              </a:rPr>
              <a:t>ChatOps</a:t>
            </a:r>
            <a:endParaRPr lang="en-US" sz="6000" dirty="0">
              <a:solidFill>
                <a:schemeClr val="bg1"/>
              </a:solidFill>
              <a:latin typeface="IBM Plex Sans Light"/>
            </a:endParaRPr>
          </a:p>
          <a:p>
            <a:pPr marL="742950" indent="-742950" algn="l" hangingPunct="1">
              <a:spcAft>
                <a:spcPts val="1200"/>
              </a:spcAft>
              <a:buFont typeface="Arial" panose="020B0604020202020204" pitchFamily="34" charset="0"/>
              <a:buChar char="•"/>
              <a:defRPr/>
            </a:pPr>
            <a:r>
              <a:rPr lang="en-US" sz="6000" dirty="0">
                <a:solidFill>
                  <a:schemeClr val="bg1"/>
                </a:solidFill>
                <a:latin typeface="IBM Plex Sans Light"/>
              </a:rPr>
              <a:t>Integration with other open-source projects</a:t>
            </a:r>
            <a:endParaRPr lang="en-US" sz="4800" dirty="0">
              <a:solidFill>
                <a:schemeClr val="bg1"/>
              </a:solidFill>
              <a:latin typeface="IBM Plex Sans Light"/>
            </a:endParaRPr>
          </a:p>
        </p:txBody>
      </p:sp>
      <p:sp>
        <p:nvSpPr>
          <p:cNvPr id="5" name="TextBox 4"/>
          <p:cNvSpPr txBox="1"/>
          <p:nvPr/>
        </p:nvSpPr>
        <p:spPr>
          <a:xfrm>
            <a:off x="17160280" y="4723236"/>
            <a:ext cx="4079631" cy="5078313"/>
          </a:xfrm>
          <a:prstGeom prst="rect">
            <a:avLst/>
          </a:prstGeom>
          <a:noFill/>
          <a:ln w="12700" cap="flat">
            <a:noFill/>
            <a:miter lim="400000"/>
          </a:ln>
          <a:effectLst>
            <a:glow rad="63500">
              <a:schemeClr val="accent4">
                <a:satMod val="175000"/>
                <a:alpha val="40000"/>
              </a:schemeClr>
            </a:glo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0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a:t>
            </a:r>
          </a:p>
        </p:txBody>
      </p:sp>
      <p:sp>
        <p:nvSpPr>
          <p:cNvPr id="3" name="Rectangle 2">
            <a:extLst>
              <a:ext uri="{FF2B5EF4-FFF2-40B4-BE49-F238E27FC236}">
                <a16:creationId xmlns:a16="http://schemas.microsoft.com/office/drawing/2014/main" id="{9A04F81E-B79B-45F4-9B79-E8959D56D7BF}"/>
              </a:ext>
            </a:extLst>
          </p:cNvPr>
          <p:cNvSpPr/>
          <p:nvPr/>
        </p:nvSpPr>
        <p:spPr>
          <a:xfrm>
            <a:off x="5611017" y="5673098"/>
            <a:ext cx="3320859" cy="1725113"/>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2200" b="0" i="0" u="none" strike="noStrike" cap="none" spc="-44" normalizeH="0" baseline="0" dirty="0">
              <a:ln>
                <a:noFill/>
              </a:ln>
              <a:solidFill>
                <a:schemeClr val="tx1"/>
              </a:solidFill>
              <a:effectLst/>
              <a:uFillTx/>
              <a:latin typeface="Graphik Semibold"/>
              <a:ea typeface="Graphik Semibold"/>
              <a:cs typeface="Graphik Semibold"/>
              <a:sym typeface="Graphik Semibold"/>
            </a:endParaRPr>
          </a:p>
          <a:p>
            <a:pPr marL="0" marR="0" indent="0" algn="ctr" defTabSz="821531" rtl="0" fontAlgn="auto" latinLnBrk="0" hangingPunct="0">
              <a:lnSpc>
                <a:spcPct val="100000"/>
              </a:lnSpc>
              <a:spcBef>
                <a:spcPts val="0"/>
              </a:spcBef>
              <a:spcAft>
                <a:spcPts val="0"/>
              </a:spcAft>
              <a:buClrTx/>
              <a:buSzTx/>
              <a:buFontTx/>
              <a:buNone/>
              <a:tabLst/>
            </a:pPr>
            <a:endParaRPr kumimoji="0" lang="en-US" sz="2200" b="0" i="0" u="none" strike="noStrike" cap="none" spc="-44" normalizeH="0" baseline="0" dirty="0">
              <a:ln>
                <a:noFill/>
              </a:ln>
              <a:solidFill>
                <a:schemeClr val="tx1"/>
              </a:solidFill>
              <a:effectLst/>
              <a:uFillTx/>
              <a:latin typeface="Graphik Semibold"/>
              <a:ea typeface="Graphik Semibold"/>
              <a:cs typeface="Graphik Semibold"/>
              <a:sym typeface="Graphik Semibold"/>
            </a:endParaRPr>
          </a:p>
          <a:p>
            <a:pPr marL="0" marR="0" indent="0" algn="ctr" defTabSz="821531" rtl="0" fontAlgn="auto" latinLnBrk="0" hangingPunct="0">
              <a:lnSpc>
                <a:spcPct val="100000"/>
              </a:lnSpc>
              <a:spcBef>
                <a:spcPts val="0"/>
              </a:spcBef>
              <a:spcAft>
                <a:spcPts val="0"/>
              </a:spcAft>
              <a:buClrTx/>
              <a:buSzTx/>
              <a:buFontTx/>
              <a:buNone/>
              <a:tabLst/>
            </a:pPr>
            <a:endParaRPr lang="en-US" sz="2200" spc="-44" dirty="0">
              <a:solidFill>
                <a:schemeClr val="tx1"/>
              </a:solidFill>
              <a:latin typeface="Graphik Semibold"/>
              <a:ea typeface="Graphik Semibold"/>
              <a:cs typeface="Graphik Semibold"/>
              <a:sym typeface="Graphik Semibold"/>
            </a:endParaRPr>
          </a:p>
          <a:p>
            <a:pPr marL="0" marR="0" indent="0" algn="ctr" defTabSz="821531" rtl="0" fontAlgn="auto" latinLnBrk="0" hangingPunct="0">
              <a:lnSpc>
                <a:spcPct val="100000"/>
              </a:lnSpc>
              <a:spcBef>
                <a:spcPts val="0"/>
              </a:spcBef>
              <a:spcAft>
                <a:spcPts val="0"/>
              </a:spcAft>
              <a:buClrTx/>
              <a:buSzTx/>
              <a:buFontTx/>
              <a:buNone/>
              <a:tabLst/>
            </a:pPr>
            <a:endParaRPr kumimoji="0" lang="en-US" sz="2200" b="0" i="0" u="none" strike="noStrike" cap="none" spc="-44" normalizeH="0" baseline="0" dirty="0">
              <a:ln>
                <a:noFill/>
              </a:ln>
              <a:solidFill>
                <a:schemeClr val="tx1"/>
              </a:solidFill>
              <a:effectLst/>
              <a:uFillTx/>
              <a:latin typeface="Graphik Semibold"/>
              <a:ea typeface="Graphik Semibold"/>
              <a:cs typeface="Graphik Semibold"/>
              <a:sym typeface="Graphik Semibold"/>
            </a:endParaRPr>
          </a:p>
          <a:p>
            <a:pPr marL="0" marR="0" indent="0" algn="ctr" defTabSz="821531" rtl="0" fontAlgn="auto" latinLnBrk="0" hangingPunct="0">
              <a:lnSpc>
                <a:spcPct val="100000"/>
              </a:lnSpc>
              <a:spcBef>
                <a:spcPts val="0"/>
              </a:spcBef>
              <a:spcAft>
                <a:spcPts val="0"/>
              </a:spcAft>
              <a:buClrTx/>
              <a:buSzTx/>
              <a:buFontTx/>
              <a:buNone/>
              <a:tabLst/>
            </a:pPr>
            <a:r>
              <a:rPr kumimoji="0" lang="en-US" sz="2200" b="0" i="0" u="none" strike="noStrike" cap="none" spc="-44" normalizeH="0" baseline="0" dirty="0">
                <a:ln>
                  <a:noFill/>
                </a:ln>
                <a:solidFill>
                  <a:schemeClr val="tx1"/>
                </a:solidFill>
                <a:effectLst/>
                <a:uFillTx/>
                <a:latin typeface="Graphik Semibold"/>
                <a:ea typeface="Graphik Semibold"/>
                <a:cs typeface="Graphik Semibold"/>
                <a:sym typeface="Graphik Semibold"/>
              </a:rPr>
              <a:t>Zowe Components</a:t>
            </a:r>
          </a:p>
          <a:p>
            <a:pPr marL="0" marR="0" indent="0" algn="ctr" defTabSz="821531" rtl="0" fontAlgn="auto" latinLnBrk="0" hangingPunct="0">
              <a:lnSpc>
                <a:spcPct val="100000"/>
              </a:lnSpc>
              <a:spcBef>
                <a:spcPts val="0"/>
              </a:spcBef>
              <a:spcAft>
                <a:spcPts val="0"/>
              </a:spcAft>
              <a:buClrTx/>
              <a:buSzTx/>
              <a:buFontTx/>
              <a:buNone/>
              <a:tabLst/>
            </a:pPr>
            <a:endParaRPr lang="en-US" sz="2200" spc="-44" dirty="0">
              <a:solidFill>
                <a:schemeClr val="tx1"/>
              </a:solidFill>
              <a:latin typeface="Graphik Semibold"/>
              <a:ea typeface="Graphik Semibold"/>
              <a:cs typeface="Graphik Semibold"/>
              <a:sym typeface="Graphik Semibold"/>
            </a:endParaRPr>
          </a:p>
          <a:p>
            <a:pPr marL="0" marR="0" indent="0" algn="ctr" defTabSz="821531" rtl="0" fontAlgn="auto" latinLnBrk="0" hangingPunct="0">
              <a:lnSpc>
                <a:spcPct val="100000"/>
              </a:lnSpc>
              <a:spcBef>
                <a:spcPts val="0"/>
              </a:spcBef>
              <a:spcAft>
                <a:spcPts val="0"/>
              </a:spcAft>
              <a:buClrTx/>
              <a:buSzTx/>
              <a:buFontTx/>
              <a:buNone/>
              <a:tabLst/>
            </a:pPr>
            <a:endParaRPr kumimoji="0" lang="en-US" sz="2200" b="0" i="0" u="none" strike="noStrike" cap="none" spc="-44" normalizeH="0" baseline="0" dirty="0">
              <a:ln>
                <a:noFill/>
              </a:ln>
              <a:solidFill>
                <a:schemeClr val="tx1"/>
              </a:solidFill>
              <a:effectLst/>
              <a:uFillTx/>
              <a:latin typeface="Graphik Semibold"/>
              <a:ea typeface="Graphik Semibold"/>
              <a:cs typeface="Graphik Semibold"/>
              <a:sym typeface="Graphik Semibold"/>
            </a:endParaRPr>
          </a:p>
        </p:txBody>
      </p:sp>
      <p:sp>
        <p:nvSpPr>
          <p:cNvPr id="7" name="Rectangle 6">
            <a:extLst>
              <a:ext uri="{FF2B5EF4-FFF2-40B4-BE49-F238E27FC236}">
                <a16:creationId xmlns:a16="http://schemas.microsoft.com/office/drawing/2014/main" id="{A0D305A5-F071-4C57-9B50-F751844F3513}"/>
              </a:ext>
            </a:extLst>
          </p:cNvPr>
          <p:cNvSpPr/>
          <p:nvPr/>
        </p:nvSpPr>
        <p:spPr>
          <a:xfrm>
            <a:off x="5572540" y="4390307"/>
            <a:ext cx="3201807" cy="1118255"/>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200" b="0" i="0" u="none" strike="noStrike" cap="none" spc="-44" normalizeH="0" baseline="0" dirty="0">
                <a:ln>
                  <a:noFill/>
                </a:ln>
                <a:solidFill>
                  <a:schemeClr val="tx1"/>
                </a:solidFill>
                <a:effectLst/>
                <a:uFillTx/>
                <a:latin typeface="Graphik Semibold"/>
                <a:ea typeface="Graphik Semibold"/>
                <a:cs typeface="Graphik Semibold"/>
                <a:sym typeface="Graphik Semibold"/>
              </a:rPr>
              <a:t>Extender/Consumers</a:t>
            </a:r>
          </a:p>
          <a:p>
            <a:pPr marL="0" marR="0" indent="0" algn="ctr" defTabSz="821531" rtl="0" fontAlgn="auto" latinLnBrk="0" hangingPunct="0">
              <a:lnSpc>
                <a:spcPct val="100000"/>
              </a:lnSpc>
              <a:spcBef>
                <a:spcPts val="0"/>
              </a:spcBef>
              <a:spcAft>
                <a:spcPts val="0"/>
              </a:spcAft>
              <a:buClrTx/>
              <a:buSzTx/>
              <a:buFontTx/>
              <a:buNone/>
              <a:tabLst/>
            </a:pPr>
            <a:r>
              <a:rPr lang="en-US" sz="2200" spc="-44" dirty="0">
                <a:solidFill>
                  <a:schemeClr val="tx1"/>
                </a:solidFill>
                <a:latin typeface="Graphik Semibold"/>
                <a:ea typeface="Graphik Semibold"/>
                <a:cs typeface="Graphik Semibold"/>
                <a:sym typeface="Graphik Semibold"/>
              </a:rPr>
              <a:t>Register </a:t>
            </a:r>
            <a:endParaRPr kumimoji="0" lang="en-US" sz="2200" b="0" i="0" u="none" strike="noStrike" cap="none" spc="-44" normalizeH="0" baseline="0" dirty="0">
              <a:ln>
                <a:noFill/>
              </a:ln>
              <a:solidFill>
                <a:schemeClr val="tx1"/>
              </a:solidFill>
              <a:effectLst/>
              <a:uFillTx/>
              <a:latin typeface="Graphik Semibold"/>
              <a:ea typeface="Graphik Semibold"/>
              <a:cs typeface="Graphik Semibold"/>
              <a:sym typeface="Graphik Semibold"/>
            </a:endParaRPr>
          </a:p>
        </p:txBody>
      </p:sp>
      <p:sp>
        <p:nvSpPr>
          <p:cNvPr id="8" name="Rectangle 7">
            <a:extLst>
              <a:ext uri="{FF2B5EF4-FFF2-40B4-BE49-F238E27FC236}">
                <a16:creationId xmlns:a16="http://schemas.microsoft.com/office/drawing/2014/main" id="{89768DDE-9531-43E1-AC1E-7FFE67ED882F}"/>
              </a:ext>
            </a:extLst>
          </p:cNvPr>
          <p:cNvSpPr/>
          <p:nvPr/>
        </p:nvSpPr>
        <p:spPr>
          <a:xfrm>
            <a:off x="6016752" y="5800675"/>
            <a:ext cx="2484681" cy="595035"/>
          </a:xfrm>
          <a:prstGeom prst="rect">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1600" b="1" i="0" u="none" strike="noStrike" cap="none" spc="-44" normalizeH="0" baseline="0" dirty="0">
                <a:ln>
                  <a:noFill/>
                </a:ln>
                <a:solidFill>
                  <a:srgbClr val="FFFFFF"/>
                </a:solidFill>
                <a:effectLst/>
                <a:uFillTx/>
                <a:latin typeface="Graphik Semibold"/>
                <a:ea typeface="Graphik Semibold"/>
                <a:cs typeface="Graphik Semibold"/>
                <a:sym typeface="Graphik Semibold"/>
              </a:rPr>
              <a:t>Consistent NPS Collection Process/Prompts</a:t>
            </a:r>
          </a:p>
        </p:txBody>
      </p:sp>
      <p:cxnSp>
        <p:nvCxnSpPr>
          <p:cNvPr id="10" name="Straight Arrow Connector 9">
            <a:extLst>
              <a:ext uri="{FF2B5EF4-FFF2-40B4-BE49-F238E27FC236}">
                <a16:creationId xmlns:a16="http://schemas.microsoft.com/office/drawing/2014/main" id="{393D986C-F8BC-4F80-85F6-436CFF8F2E6C}"/>
              </a:ext>
            </a:extLst>
          </p:cNvPr>
          <p:cNvCxnSpPr>
            <a:cxnSpLocks/>
          </p:cNvCxnSpPr>
          <p:nvPr/>
        </p:nvCxnSpPr>
        <p:spPr>
          <a:xfrm>
            <a:off x="6254496" y="4949434"/>
            <a:ext cx="219456" cy="723664"/>
          </a:xfrm>
          <a:prstGeom prst="straightConnector1">
            <a:avLst/>
          </a:prstGeom>
          <a:noFill/>
          <a:ln w="1270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2" name="Rectangle 11">
            <a:extLst>
              <a:ext uri="{FF2B5EF4-FFF2-40B4-BE49-F238E27FC236}">
                <a16:creationId xmlns:a16="http://schemas.microsoft.com/office/drawing/2014/main" id="{A8F617D2-EA50-4DF2-B00F-904F87291B92}"/>
              </a:ext>
            </a:extLst>
          </p:cNvPr>
          <p:cNvSpPr/>
          <p:nvPr/>
        </p:nvSpPr>
        <p:spPr>
          <a:xfrm>
            <a:off x="8931876" y="4390307"/>
            <a:ext cx="3201807" cy="1118255"/>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2200" b="0" i="0" u="none" strike="noStrike" cap="none" spc="-44" normalizeH="0" baseline="0" dirty="0">
                <a:ln>
                  <a:noFill/>
                </a:ln>
                <a:solidFill>
                  <a:schemeClr val="tx1"/>
                </a:solidFill>
                <a:effectLst/>
                <a:uFillTx/>
                <a:latin typeface="Graphik Semibold"/>
                <a:ea typeface="Graphik Semibold"/>
                <a:cs typeface="Graphik Semibold"/>
                <a:sym typeface="Graphik Semibold"/>
              </a:rPr>
              <a:t>3</a:t>
            </a:r>
            <a:r>
              <a:rPr kumimoji="0" lang="en-US" sz="2200" b="0" i="0" u="none" strike="noStrike" cap="none" spc="-44" normalizeH="0" baseline="30000" dirty="0">
                <a:ln>
                  <a:noFill/>
                </a:ln>
                <a:solidFill>
                  <a:schemeClr val="tx1"/>
                </a:solidFill>
                <a:effectLst/>
                <a:uFillTx/>
                <a:latin typeface="Graphik Semibold"/>
                <a:ea typeface="Graphik Semibold"/>
                <a:cs typeface="Graphik Semibold"/>
                <a:sym typeface="Graphik Semibold"/>
              </a:rPr>
              <a:t>rd</a:t>
            </a:r>
            <a:r>
              <a:rPr kumimoji="0" lang="en-US" sz="2200" b="0" i="0" u="none" strike="noStrike" cap="none" spc="-44" normalizeH="0" baseline="0" dirty="0">
                <a:ln>
                  <a:noFill/>
                </a:ln>
                <a:solidFill>
                  <a:schemeClr val="tx1"/>
                </a:solidFill>
                <a:effectLst/>
                <a:uFillTx/>
                <a:latin typeface="Graphik Semibold"/>
                <a:ea typeface="Graphik Semibold"/>
                <a:cs typeface="Graphik Semibold"/>
                <a:sym typeface="Graphik Semibold"/>
              </a:rPr>
              <a:t> Party NPS Capture </a:t>
            </a:r>
          </a:p>
        </p:txBody>
      </p:sp>
      <p:cxnSp>
        <p:nvCxnSpPr>
          <p:cNvPr id="13" name="Straight Arrow Connector 12">
            <a:extLst>
              <a:ext uri="{FF2B5EF4-FFF2-40B4-BE49-F238E27FC236}">
                <a16:creationId xmlns:a16="http://schemas.microsoft.com/office/drawing/2014/main" id="{5AAA0B20-E5DE-4469-9CBE-50618F2942A0}"/>
              </a:ext>
            </a:extLst>
          </p:cNvPr>
          <p:cNvCxnSpPr>
            <a:cxnSpLocks/>
          </p:cNvCxnSpPr>
          <p:nvPr/>
        </p:nvCxnSpPr>
        <p:spPr>
          <a:xfrm flipV="1">
            <a:off x="8378114" y="5103062"/>
            <a:ext cx="1039712" cy="595035"/>
          </a:xfrm>
          <a:prstGeom prst="straightConnector1">
            <a:avLst/>
          </a:prstGeom>
          <a:noFill/>
          <a:ln w="1270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6" name="TextBox 15">
            <a:extLst>
              <a:ext uri="{FF2B5EF4-FFF2-40B4-BE49-F238E27FC236}">
                <a16:creationId xmlns:a16="http://schemas.microsoft.com/office/drawing/2014/main" id="{8F91B4EC-8798-49FF-9AEF-B755B7FC96A1}"/>
              </a:ext>
            </a:extLst>
          </p:cNvPr>
          <p:cNvSpPr txBox="1"/>
          <p:nvPr/>
        </p:nvSpPr>
        <p:spPr>
          <a:xfrm>
            <a:off x="3310622" y="5054836"/>
            <a:ext cx="2246024" cy="7940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26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What do we mean:</a:t>
            </a:r>
          </a:p>
        </p:txBody>
      </p:sp>
    </p:spTree>
    <p:extLst>
      <p:ext uri="{BB962C8B-B14F-4D97-AF65-F5344CB8AC3E}">
        <p14:creationId xmlns:p14="http://schemas.microsoft.com/office/powerpoint/2010/main" val="296979064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66FAD0F4-A904-2B4D-BBE0-78027B3B0F2C}"/>
              </a:ext>
            </a:extLst>
          </p:cNvPr>
          <p:cNvSpPr txBox="1">
            <a:spLocks/>
          </p:cNvSpPr>
          <p:nvPr/>
        </p:nvSpPr>
        <p:spPr>
          <a:xfrm>
            <a:off x="8288366" y="5264876"/>
            <a:ext cx="7807267" cy="1190734"/>
          </a:xfrm>
          <a:prstGeom prst="rect">
            <a:avLst/>
          </a:prstGeom>
        </p:spPr>
        <p:txBody>
          <a:bodyPr/>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R="0" lvl="0" algn="ctr" defTabSz="1219200" rtl="0" eaLnBrk="1" fontAlgn="auto" latinLnBrk="0" hangingPunct="1">
              <a:lnSpc>
                <a:spcPct val="90000"/>
              </a:lnSpc>
              <a:spcBef>
                <a:spcPts val="0"/>
              </a:spcBef>
              <a:spcAft>
                <a:spcPts val="1200"/>
              </a:spcAft>
              <a:buClrTx/>
              <a:buSzTx/>
              <a:tabLst/>
              <a:defRPr/>
            </a:pPr>
            <a:r>
              <a:rPr kumimoji="0" lang="en-US" sz="9600" b="0" i="0" u="none" strike="noStrike" kern="0" cap="none" spc="0" normalizeH="0" baseline="0" noProof="0" dirty="0">
                <a:ln>
                  <a:noFill/>
                </a:ln>
                <a:solidFill>
                  <a:srgbClr val="FFFFFF"/>
                </a:solidFill>
                <a:effectLst/>
                <a:uLnTx/>
                <a:uFillTx/>
                <a:latin typeface="IBM Plex Sans Light"/>
                <a:sym typeface="IBM Plex Sans"/>
              </a:rPr>
              <a:t>Q&amp;A</a:t>
            </a:r>
            <a:r>
              <a:rPr kumimoji="0" lang="en-US" sz="6600" b="0" i="0" u="none" strike="noStrike" kern="0" cap="none" spc="0" normalizeH="0" baseline="0" noProof="0" dirty="0">
                <a:ln>
                  <a:noFill/>
                </a:ln>
                <a:solidFill>
                  <a:srgbClr val="FFFFFF"/>
                </a:solidFill>
                <a:effectLst/>
                <a:uLnTx/>
                <a:uFillTx/>
                <a:latin typeface="IBM Plex Sans Light"/>
                <a:sym typeface="IBM Plex Sans"/>
              </a:rPr>
              <a:t> </a:t>
            </a:r>
          </a:p>
        </p:txBody>
      </p:sp>
      <p:sp>
        <p:nvSpPr>
          <p:cNvPr id="4" name="Slide Number Placeholder 3">
            <a:extLst>
              <a:ext uri="{FF2B5EF4-FFF2-40B4-BE49-F238E27FC236}">
                <a16:creationId xmlns:a16="http://schemas.microsoft.com/office/drawing/2014/main" id="{AB50512B-F66B-43E2-A26C-EFF6659C9487}"/>
              </a:ext>
            </a:extLst>
          </p:cNvPr>
          <p:cNvSpPr>
            <a:spLocks noGrp="1"/>
          </p:cNvSpPr>
          <p:nvPr>
            <p:ph type="sldNum" sz="quarter" idx="2"/>
          </p:nvPr>
        </p:nvSpPr>
        <p:spPr/>
        <p:txBody>
          <a:bodyPr/>
          <a:lstStyle/>
          <a:p>
            <a:fld id="{86CB4B4D-7CA3-9044-876B-883B54F8677D}" type="slidenum">
              <a:rPr lang="en-US" smtClean="0"/>
              <a:t>14</a:t>
            </a:fld>
            <a:endParaRPr lang="en-US" dirty="0"/>
          </a:p>
        </p:txBody>
      </p:sp>
    </p:spTree>
    <p:extLst>
      <p:ext uri="{BB962C8B-B14F-4D97-AF65-F5344CB8AC3E}">
        <p14:creationId xmlns:p14="http://schemas.microsoft.com/office/powerpoint/2010/main" val="415065996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66FAD0F4-A904-2B4D-BBE0-78027B3B0F2C}"/>
              </a:ext>
            </a:extLst>
          </p:cNvPr>
          <p:cNvSpPr txBox="1">
            <a:spLocks/>
          </p:cNvSpPr>
          <p:nvPr/>
        </p:nvSpPr>
        <p:spPr>
          <a:xfrm>
            <a:off x="560831" y="536448"/>
            <a:ext cx="22207357" cy="1190734"/>
          </a:xfrm>
          <a:prstGeom prst="rect">
            <a:avLst/>
          </a:prstGeom>
        </p:spPr>
        <p:txBody>
          <a:bodyPr/>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sz="6400" b="0" i="0" u="none" strike="noStrike" kern="0" cap="none" spc="0" normalizeH="0" baseline="0" noProof="0" dirty="0">
                <a:ln>
                  <a:noFill/>
                </a:ln>
                <a:solidFill>
                  <a:srgbClr val="FFFFFF"/>
                </a:solidFill>
                <a:effectLst/>
                <a:uLnTx/>
                <a:uFillTx/>
                <a:latin typeface="IBM Plex Sans Light"/>
                <a:sym typeface="IBM Plex Sans"/>
              </a:rPr>
              <a:t>Topics</a:t>
            </a:r>
          </a:p>
        </p:txBody>
      </p:sp>
      <p:sp>
        <p:nvSpPr>
          <p:cNvPr id="3" name="Title">
            <a:extLst>
              <a:ext uri="{FF2B5EF4-FFF2-40B4-BE49-F238E27FC236}">
                <a16:creationId xmlns:a16="http://schemas.microsoft.com/office/drawing/2014/main" id="{1E653B53-3FFA-6D44-BFC5-1A78A1A0711C}"/>
              </a:ext>
            </a:extLst>
          </p:cNvPr>
          <p:cNvSpPr txBox="1">
            <a:spLocks/>
          </p:cNvSpPr>
          <p:nvPr/>
        </p:nvSpPr>
        <p:spPr>
          <a:xfrm>
            <a:off x="1307591" y="2353994"/>
            <a:ext cx="21460597" cy="10269746"/>
          </a:xfrm>
          <a:prstGeom prst="rect">
            <a:avLst/>
          </a:prstGeom>
        </p:spPr>
        <p:txBody>
          <a:bodyPr anchor="t"/>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FFFFFF"/>
                </a:solidFill>
                <a:effectLst/>
                <a:uLnTx/>
                <a:uFillTx/>
                <a:latin typeface="IBM Plex Sans Light"/>
                <a:sym typeface="IBM Plex Sans"/>
              </a:rPr>
              <a:t>Summary of "state of the business" </a:t>
            </a:r>
            <a:r>
              <a:rPr lang="en-US" sz="4800" dirty="0">
                <a:latin typeface="IBM Plex Sans Light"/>
              </a:rPr>
              <a:t> (Metrics and some anecdotal info)  </a:t>
            </a:r>
            <a:endParaRPr kumimoji="0" lang="en-US" sz="4800" b="0" i="0" u="none" strike="noStrike" kern="0" cap="none" spc="0" normalizeH="0" baseline="0" noProof="0" dirty="0">
              <a:ln>
                <a:noFill/>
              </a:ln>
              <a:solidFill>
                <a:srgbClr val="FFFFFF"/>
              </a:solidFill>
              <a:effectLst/>
              <a:uLnTx/>
              <a:uFillTx/>
              <a:latin typeface="IBM Plex Sans Light"/>
              <a:sym typeface="IBM Plex Sans"/>
            </a:endParaRPr>
          </a:p>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endParaRPr kumimoji="0" lang="en-US" sz="4800" b="0" i="0" u="none" strike="noStrike" kern="0" cap="none" spc="0" normalizeH="0" baseline="0" noProof="0" dirty="0">
              <a:ln>
                <a:noFill/>
              </a:ln>
              <a:solidFill>
                <a:srgbClr val="FFFFFF"/>
              </a:solidFill>
              <a:effectLst/>
              <a:uLnTx/>
              <a:uFillTx/>
              <a:latin typeface="IBM Plex Sans Light"/>
              <a:sym typeface="IBM Plex Sans"/>
            </a:endParaRPr>
          </a:p>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FFFFFF"/>
                </a:solidFill>
                <a:effectLst/>
                <a:uLnTx/>
                <a:uFillTx/>
                <a:latin typeface="IBM Plex Sans Light"/>
                <a:sym typeface="IBM Plex Sans"/>
              </a:rPr>
              <a:t>A look back on 2Q accomplishments </a:t>
            </a:r>
          </a:p>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endParaRPr lang="en-US" sz="4800" dirty="0">
              <a:latin typeface="IBM Plex Sans Light"/>
            </a:endParaRPr>
          </a:p>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FFFFFF"/>
                </a:solidFill>
                <a:effectLst/>
                <a:uLnTx/>
                <a:uFillTx/>
                <a:latin typeface="IBM Plex Sans Light"/>
                <a:sym typeface="IBM Plex Sans"/>
              </a:rPr>
              <a:t>Brief explanation of ZLC -&gt; ZAC transition</a:t>
            </a:r>
          </a:p>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endParaRPr lang="en-US" sz="4800" dirty="0">
              <a:latin typeface="IBM Plex Sans Light"/>
            </a:endParaRPr>
          </a:p>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FFFFFF"/>
                </a:solidFill>
                <a:effectLst/>
                <a:uLnTx/>
                <a:uFillTx/>
                <a:latin typeface="IBM Plex Sans Light"/>
                <a:sym typeface="IBM Plex Sans"/>
              </a:rPr>
              <a:t>What the ZAC to work on with TSC </a:t>
            </a:r>
          </a:p>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endParaRPr lang="en-US" sz="4800" dirty="0">
              <a:latin typeface="IBM Plex Sans Light"/>
            </a:endParaRPr>
          </a:p>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FFFFFF"/>
                </a:solidFill>
                <a:effectLst/>
                <a:uLnTx/>
                <a:uFillTx/>
                <a:latin typeface="IBM Plex Sans Light"/>
                <a:sym typeface="IBM Plex Sans"/>
              </a:rPr>
              <a:t>Feedback from customers and corporate consumers</a:t>
            </a:r>
          </a:p>
          <a:p>
            <a:pPr marR="0" lvl="0" algn="l" defTabSz="1219200" rtl="0" eaLnBrk="1" fontAlgn="auto" latinLnBrk="0" hangingPunct="1">
              <a:lnSpc>
                <a:spcPct val="90000"/>
              </a:lnSpc>
              <a:spcBef>
                <a:spcPts val="0"/>
              </a:spcBef>
              <a:spcAft>
                <a:spcPts val="1200"/>
              </a:spcAft>
              <a:buClrTx/>
              <a:buSzTx/>
              <a:tabLst/>
              <a:defRPr/>
            </a:pPr>
            <a:endParaRPr kumimoji="0" lang="en-US" sz="4800" b="0" i="0" u="none" strike="noStrike" kern="0" cap="none" spc="0" normalizeH="0" baseline="0" noProof="0" dirty="0">
              <a:ln>
                <a:noFill/>
              </a:ln>
              <a:solidFill>
                <a:srgbClr val="FFFFFF"/>
              </a:solidFill>
              <a:effectLst/>
              <a:uLnTx/>
              <a:uFillTx/>
              <a:latin typeface="IBM Plex Sans Light"/>
              <a:sym typeface="IBM Plex Sans"/>
            </a:endParaRPr>
          </a:p>
        </p:txBody>
      </p:sp>
      <p:sp>
        <p:nvSpPr>
          <p:cNvPr id="5" name="Slide Number Placeholder 4">
            <a:extLst>
              <a:ext uri="{FF2B5EF4-FFF2-40B4-BE49-F238E27FC236}">
                <a16:creationId xmlns:a16="http://schemas.microsoft.com/office/drawing/2014/main" id="{8B9AD846-27BA-4B4A-A253-A3946108D0D7}"/>
              </a:ext>
            </a:extLst>
          </p:cNvPr>
          <p:cNvSpPr>
            <a:spLocks noGrp="1"/>
          </p:cNvSpPr>
          <p:nvPr>
            <p:ph type="sldNum" sz="quarter" idx="2"/>
          </p:nvPr>
        </p:nvSpPr>
        <p:spPr/>
        <p:txBody>
          <a:bodyPr/>
          <a:lstStyle/>
          <a:p>
            <a:fld id="{86CB4B4D-7CA3-9044-876B-883B54F8677D}" type="slidenum">
              <a:rPr lang="en-US" smtClean="0"/>
              <a:t>2</a:t>
            </a:fld>
            <a:endParaRPr lang="en-US" dirty="0"/>
          </a:p>
        </p:txBody>
      </p:sp>
    </p:spTree>
    <p:extLst>
      <p:ext uri="{BB962C8B-B14F-4D97-AF65-F5344CB8AC3E}">
        <p14:creationId xmlns:p14="http://schemas.microsoft.com/office/powerpoint/2010/main" val="250329383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049B523-EF54-42F5-9A05-29D52C1FF58D}"/>
              </a:ext>
            </a:extLst>
          </p:cNvPr>
          <p:cNvSpPr/>
          <p:nvPr/>
        </p:nvSpPr>
        <p:spPr>
          <a:xfrm>
            <a:off x="1123950" y="2061717"/>
            <a:ext cx="21888450" cy="8758683"/>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2200" b="0" i="0" u="none" strike="noStrike" cap="none" spc="-44" normalizeH="0" baseline="0" dirty="0">
              <a:ln>
                <a:noFill/>
              </a:ln>
              <a:solidFill>
                <a:srgbClr val="FFFFFF"/>
              </a:solidFill>
              <a:effectLst/>
              <a:uFillTx/>
              <a:latin typeface="Graphik Semibold"/>
              <a:ea typeface="Graphik Semibold"/>
              <a:cs typeface="Graphik Semibold"/>
              <a:sym typeface="Graphik Semibold"/>
            </a:endParaRPr>
          </a:p>
        </p:txBody>
      </p:sp>
      <p:sp>
        <p:nvSpPr>
          <p:cNvPr id="2" name="Title">
            <a:extLst>
              <a:ext uri="{FF2B5EF4-FFF2-40B4-BE49-F238E27FC236}">
                <a16:creationId xmlns:a16="http://schemas.microsoft.com/office/drawing/2014/main" id="{66FAD0F4-A904-2B4D-BBE0-78027B3B0F2C}"/>
              </a:ext>
            </a:extLst>
          </p:cNvPr>
          <p:cNvSpPr txBox="1">
            <a:spLocks/>
          </p:cNvSpPr>
          <p:nvPr/>
        </p:nvSpPr>
        <p:spPr>
          <a:xfrm>
            <a:off x="560831" y="536448"/>
            <a:ext cx="22207357" cy="1190734"/>
          </a:xfrm>
          <a:prstGeom prst="rect">
            <a:avLst/>
          </a:prstGeom>
        </p:spPr>
        <p:txBody>
          <a:bodyPr/>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sz="6400" b="0" i="0" u="none" strike="noStrike" kern="0" cap="none" spc="0" normalizeH="0" baseline="0" noProof="0" dirty="0">
                <a:ln>
                  <a:noFill/>
                </a:ln>
                <a:solidFill>
                  <a:srgbClr val="FFFFFF"/>
                </a:solidFill>
                <a:effectLst/>
                <a:uLnTx/>
                <a:uFillTx/>
                <a:latin typeface="IBM Plex Sans Light"/>
                <a:sym typeface="IBM Plex Sans"/>
              </a:rPr>
              <a:t>Zowe Open-Source Community Metrics</a:t>
            </a:r>
          </a:p>
        </p:txBody>
      </p:sp>
      <p:sp>
        <p:nvSpPr>
          <p:cNvPr id="7" name="TextBox 6">
            <a:extLst>
              <a:ext uri="{FF2B5EF4-FFF2-40B4-BE49-F238E27FC236}">
                <a16:creationId xmlns:a16="http://schemas.microsoft.com/office/drawing/2014/main" id="{697A434B-B311-3945-B88E-EC9C85AB64AA}"/>
              </a:ext>
            </a:extLst>
          </p:cNvPr>
          <p:cNvSpPr txBox="1"/>
          <p:nvPr/>
        </p:nvSpPr>
        <p:spPr>
          <a:xfrm>
            <a:off x="4535424" y="11111645"/>
            <a:ext cx="13258800" cy="892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6000" dirty="0">
                <a:solidFill>
                  <a:schemeClr val="bg1"/>
                </a:solidFill>
                <a:hlinkClick r:id="rId2"/>
              </a:rPr>
              <a:t>https://www.metrics.zowe.org</a:t>
            </a:r>
            <a:endParaRPr lang="en-US" sz="6000" dirty="0">
              <a:solidFill>
                <a:schemeClr val="bg1"/>
              </a:solidFill>
            </a:endParaRPr>
          </a:p>
        </p:txBody>
      </p:sp>
      <p:sp>
        <p:nvSpPr>
          <p:cNvPr id="3" name="Slide Number Placeholder 2">
            <a:extLst>
              <a:ext uri="{FF2B5EF4-FFF2-40B4-BE49-F238E27FC236}">
                <a16:creationId xmlns:a16="http://schemas.microsoft.com/office/drawing/2014/main" id="{1D9C6D68-38F7-42AA-9643-650AC33DB26A}"/>
              </a:ext>
            </a:extLst>
          </p:cNvPr>
          <p:cNvSpPr>
            <a:spLocks noGrp="1"/>
          </p:cNvSpPr>
          <p:nvPr>
            <p:ph type="sldNum" sz="quarter" idx="2"/>
          </p:nvPr>
        </p:nvSpPr>
        <p:spPr/>
        <p:txBody>
          <a:bodyPr/>
          <a:lstStyle/>
          <a:p>
            <a:fld id="{86CB4B4D-7CA3-9044-876B-883B54F8677D}" type="slidenum">
              <a:rPr lang="en-US" smtClean="0"/>
              <a:t>3</a:t>
            </a:fld>
            <a:endParaRPr lang="en-US" dirty="0"/>
          </a:p>
        </p:txBody>
      </p:sp>
      <p:pic>
        <p:nvPicPr>
          <p:cNvPr id="4" name="Picture 3">
            <a:extLst>
              <a:ext uri="{FF2B5EF4-FFF2-40B4-BE49-F238E27FC236}">
                <a16:creationId xmlns:a16="http://schemas.microsoft.com/office/drawing/2014/main" id="{9F3416D2-3C3A-4CE2-8784-64E14A0E317A}"/>
              </a:ext>
            </a:extLst>
          </p:cNvPr>
          <p:cNvPicPr>
            <a:picLocks noChangeAspect="1"/>
          </p:cNvPicPr>
          <p:nvPr/>
        </p:nvPicPr>
        <p:blipFill>
          <a:blip r:embed="rId3"/>
          <a:stretch>
            <a:fillRect/>
          </a:stretch>
        </p:blipFill>
        <p:spPr>
          <a:xfrm>
            <a:off x="3306172" y="4648200"/>
            <a:ext cx="3000957" cy="2324271"/>
          </a:xfrm>
          <a:prstGeom prst="rect">
            <a:avLst/>
          </a:prstGeom>
        </p:spPr>
      </p:pic>
      <p:pic>
        <p:nvPicPr>
          <p:cNvPr id="8" name="Picture 7">
            <a:extLst>
              <a:ext uri="{FF2B5EF4-FFF2-40B4-BE49-F238E27FC236}">
                <a16:creationId xmlns:a16="http://schemas.microsoft.com/office/drawing/2014/main" id="{ABD43BE8-0A31-446A-BD6B-68599A03DF9D}"/>
              </a:ext>
            </a:extLst>
          </p:cNvPr>
          <p:cNvPicPr>
            <a:picLocks noChangeAspect="1"/>
          </p:cNvPicPr>
          <p:nvPr/>
        </p:nvPicPr>
        <p:blipFill>
          <a:blip r:embed="rId4"/>
          <a:stretch>
            <a:fillRect/>
          </a:stretch>
        </p:blipFill>
        <p:spPr>
          <a:xfrm>
            <a:off x="2914650" y="7940068"/>
            <a:ext cx="3795329" cy="2309561"/>
          </a:xfrm>
          <a:prstGeom prst="rect">
            <a:avLst/>
          </a:prstGeom>
        </p:spPr>
      </p:pic>
      <p:pic>
        <p:nvPicPr>
          <p:cNvPr id="10" name="Picture 9">
            <a:extLst>
              <a:ext uri="{FF2B5EF4-FFF2-40B4-BE49-F238E27FC236}">
                <a16:creationId xmlns:a16="http://schemas.microsoft.com/office/drawing/2014/main" id="{1F8EC5ED-918D-4A46-9943-32A24B9BA276}"/>
              </a:ext>
            </a:extLst>
          </p:cNvPr>
          <p:cNvPicPr>
            <a:picLocks noChangeAspect="1"/>
          </p:cNvPicPr>
          <p:nvPr/>
        </p:nvPicPr>
        <p:blipFill>
          <a:blip r:embed="rId5"/>
          <a:stretch>
            <a:fillRect/>
          </a:stretch>
        </p:blipFill>
        <p:spPr>
          <a:xfrm>
            <a:off x="9905982" y="4576928"/>
            <a:ext cx="3604092" cy="2427245"/>
          </a:xfrm>
          <a:prstGeom prst="rect">
            <a:avLst/>
          </a:prstGeom>
        </p:spPr>
      </p:pic>
      <p:pic>
        <p:nvPicPr>
          <p:cNvPr id="12" name="Picture 11">
            <a:extLst>
              <a:ext uri="{FF2B5EF4-FFF2-40B4-BE49-F238E27FC236}">
                <a16:creationId xmlns:a16="http://schemas.microsoft.com/office/drawing/2014/main" id="{43652764-310F-41B6-A0E1-505558BC9B3F}"/>
              </a:ext>
            </a:extLst>
          </p:cNvPr>
          <p:cNvPicPr>
            <a:picLocks noChangeAspect="1"/>
          </p:cNvPicPr>
          <p:nvPr/>
        </p:nvPicPr>
        <p:blipFill>
          <a:blip r:embed="rId6"/>
          <a:stretch>
            <a:fillRect/>
          </a:stretch>
        </p:blipFill>
        <p:spPr>
          <a:xfrm>
            <a:off x="15483616" y="7875495"/>
            <a:ext cx="4192515" cy="2427245"/>
          </a:xfrm>
          <a:prstGeom prst="rect">
            <a:avLst/>
          </a:prstGeom>
        </p:spPr>
      </p:pic>
      <p:pic>
        <p:nvPicPr>
          <p:cNvPr id="14" name="Picture 13">
            <a:extLst>
              <a:ext uri="{FF2B5EF4-FFF2-40B4-BE49-F238E27FC236}">
                <a16:creationId xmlns:a16="http://schemas.microsoft.com/office/drawing/2014/main" id="{99A1BC29-9D96-4AE6-9856-60FF154FED83}"/>
              </a:ext>
            </a:extLst>
          </p:cNvPr>
          <p:cNvPicPr>
            <a:picLocks noChangeAspect="1"/>
          </p:cNvPicPr>
          <p:nvPr/>
        </p:nvPicPr>
        <p:blipFill>
          <a:blip r:embed="rId7"/>
          <a:stretch>
            <a:fillRect/>
          </a:stretch>
        </p:blipFill>
        <p:spPr>
          <a:xfrm>
            <a:off x="10699258" y="7823911"/>
            <a:ext cx="2574351" cy="2500798"/>
          </a:xfrm>
          <a:prstGeom prst="rect">
            <a:avLst/>
          </a:prstGeom>
        </p:spPr>
      </p:pic>
      <p:pic>
        <p:nvPicPr>
          <p:cNvPr id="16" name="Picture 15">
            <a:extLst>
              <a:ext uri="{FF2B5EF4-FFF2-40B4-BE49-F238E27FC236}">
                <a16:creationId xmlns:a16="http://schemas.microsoft.com/office/drawing/2014/main" id="{D2D3CE6A-8BC3-4561-AFFA-4D5DA7498946}"/>
              </a:ext>
            </a:extLst>
          </p:cNvPr>
          <p:cNvPicPr>
            <a:picLocks noChangeAspect="1"/>
          </p:cNvPicPr>
          <p:nvPr/>
        </p:nvPicPr>
        <p:blipFill>
          <a:blip r:embed="rId8"/>
          <a:stretch>
            <a:fillRect/>
          </a:stretch>
        </p:blipFill>
        <p:spPr>
          <a:xfrm>
            <a:off x="15613861" y="4504403"/>
            <a:ext cx="4045410" cy="2589062"/>
          </a:xfrm>
          <a:prstGeom prst="rect">
            <a:avLst/>
          </a:prstGeom>
        </p:spPr>
      </p:pic>
      <p:cxnSp>
        <p:nvCxnSpPr>
          <p:cNvPr id="22" name="Straight Arrow Connector 21">
            <a:extLst>
              <a:ext uri="{FF2B5EF4-FFF2-40B4-BE49-F238E27FC236}">
                <a16:creationId xmlns:a16="http://schemas.microsoft.com/office/drawing/2014/main" id="{359B35F2-CEC1-45FC-871F-36CEEA5BBE2C}"/>
              </a:ext>
            </a:extLst>
          </p:cNvPr>
          <p:cNvCxnSpPr>
            <a:cxnSpLocks/>
          </p:cNvCxnSpPr>
          <p:nvPr/>
        </p:nvCxnSpPr>
        <p:spPr>
          <a:xfrm flipV="1">
            <a:off x="5742808" y="5695950"/>
            <a:ext cx="929071" cy="469473"/>
          </a:xfrm>
          <a:prstGeom prst="straightConnector1">
            <a:avLst/>
          </a:prstGeom>
          <a:noFill/>
          <a:ln w="28575" cap="flat">
            <a:solidFill>
              <a:schemeClr val="accent3">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24">
            <a:extLst>
              <a:ext uri="{FF2B5EF4-FFF2-40B4-BE49-F238E27FC236}">
                <a16:creationId xmlns:a16="http://schemas.microsoft.com/office/drawing/2014/main" id="{3E5193BD-5F5C-4CFD-9806-CD88E2745153}"/>
              </a:ext>
            </a:extLst>
          </p:cNvPr>
          <p:cNvCxnSpPr>
            <a:cxnSpLocks/>
          </p:cNvCxnSpPr>
          <p:nvPr/>
        </p:nvCxnSpPr>
        <p:spPr>
          <a:xfrm flipV="1">
            <a:off x="5741477" y="8950616"/>
            <a:ext cx="929071" cy="469473"/>
          </a:xfrm>
          <a:prstGeom prst="straightConnector1">
            <a:avLst/>
          </a:prstGeom>
          <a:noFill/>
          <a:ln w="28575" cap="flat">
            <a:solidFill>
              <a:schemeClr val="accent3">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6EF03F26-60F3-4144-A4F0-FAD51B2C2A8C}"/>
              </a:ext>
            </a:extLst>
          </p:cNvPr>
          <p:cNvCxnSpPr>
            <a:cxnSpLocks/>
          </p:cNvCxnSpPr>
          <p:nvPr/>
        </p:nvCxnSpPr>
        <p:spPr>
          <a:xfrm flipV="1">
            <a:off x="12637257" y="5695950"/>
            <a:ext cx="929071" cy="469473"/>
          </a:xfrm>
          <a:prstGeom prst="straightConnector1">
            <a:avLst/>
          </a:prstGeom>
          <a:noFill/>
          <a:ln w="28575" cap="flat">
            <a:solidFill>
              <a:schemeClr val="accent3">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E961D552-CA0B-4C29-8984-B1019FB4FF32}"/>
              </a:ext>
            </a:extLst>
          </p:cNvPr>
          <p:cNvCxnSpPr>
            <a:cxnSpLocks/>
          </p:cNvCxnSpPr>
          <p:nvPr/>
        </p:nvCxnSpPr>
        <p:spPr>
          <a:xfrm flipV="1">
            <a:off x="12635926" y="8950616"/>
            <a:ext cx="929071" cy="469473"/>
          </a:xfrm>
          <a:prstGeom prst="straightConnector1">
            <a:avLst/>
          </a:prstGeom>
          <a:noFill/>
          <a:ln w="28575" cap="flat">
            <a:solidFill>
              <a:schemeClr val="accent3">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27">
            <a:extLst>
              <a:ext uri="{FF2B5EF4-FFF2-40B4-BE49-F238E27FC236}">
                <a16:creationId xmlns:a16="http://schemas.microsoft.com/office/drawing/2014/main" id="{6D120C01-DA5D-40B7-BB9C-0C5A79AA2632}"/>
              </a:ext>
            </a:extLst>
          </p:cNvPr>
          <p:cNvCxnSpPr>
            <a:cxnSpLocks/>
          </p:cNvCxnSpPr>
          <p:nvPr/>
        </p:nvCxnSpPr>
        <p:spPr>
          <a:xfrm flipV="1">
            <a:off x="18558084" y="5695950"/>
            <a:ext cx="929071" cy="469473"/>
          </a:xfrm>
          <a:prstGeom prst="straightConnector1">
            <a:avLst/>
          </a:prstGeom>
          <a:noFill/>
          <a:ln w="28575" cap="flat">
            <a:solidFill>
              <a:schemeClr val="accent3">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9" name="Straight Arrow Connector 28">
            <a:extLst>
              <a:ext uri="{FF2B5EF4-FFF2-40B4-BE49-F238E27FC236}">
                <a16:creationId xmlns:a16="http://schemas.microsoft.com/office/drawing/2014/main" id="{98972C7A-4853-4F29-AE74-159F6218BD20}"/>
              </a:ext>
            </a:extLst>
          </p:cNvPr>
          <p:cNvCxnSpPr>
            <a:cxnSpLocks/>
          </p:cNvCxnSpPr>
          <p:nvPr/>
        </p:nvCxnSpPr>
        <p:spPr>
          <a:xfrm flipV="1">
            <a:off x="18556753" y="8950616"/>
            <a:ext cx="929071" cy="469473"/>
          </a:xfrm>
          <a:prstGeom prst="straightConnector1">
            <a:avLst/>
          </a:prstGeom>
          <a:noFill/>
          <a:ln w="28575" cap="flat">
            <a:solidFill>
              <a:schemeClr val="accent3">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30" name="TextBox 29">
            <a:extLst>
              <a:ext uri="{FF2B5EF4-FFF2-40B4-BE49-F238E27FC236}">
                <a16:creationId xmlns:a16="http://schemas.microsoft.com/office/drawing/2014/main" id="{266E8695-E9E3-43D6-B0D0-628E9F6A6D01}"/>
              </a:ext>
            </a:extLst>
          </p:cNvPr>
          <p:cNvSpPr txBox="1"/>
          <p:nvPr/>
        </p:nvSpPr>
        <p:spPr>
          <a:xfrm>
            <a:off x="6685443" y="8435531"/>
            <a:ext cx="1507785" cy="6955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400" i="0" u="none" strike="noStrike" cap="none" spc="-26" normalizeH="0" baseline="0" dirty="0">
                <a:ln>
                  <a:noFill/>
                </a:ln>
                <a:solidFill>
                  <a:schemeClr val="accent3">
                    <a:lumMod val="75000"/>
                  </a:schemeClr>
                </a:solidFill>
                <a:effectLst/>
                <a:uFillTx/>
                <a:latin typeface="IBM Plex Mono"/>
                <a:cs typeface="Aharoni" panose="02010803020104030203" pitchFamily="2" charset="-79"/>
                <a:sym typeface="Graphik Compact Regular"/>
              </a:rPr>
              <a:t>8361*</a:t>
            </a:r>
          </a:p>
        </p:txBody>
      </p:sp>
      <p:sp>
        <p:nvSpPr>
          <p:cNvPr id="31" name="TextBox 30">
            <a:extLst>
              <a:ext uri="{FF2B5EF4-FFF2-40B4-BE49-F238E27FC236}">
                <a16:creationId xmlns:a16="http://schemas.microsoft.com/office/drawing/2014/main" id="{0C9645F3-4002-4DC0-B92F-514569C3E4F0}"/>
              </a:ext>
            </a:extLst>
          </p:cNvPr>
          <p:cNvSpPr txBox="1"/>
          <p:nvPr/>
        </p:nvSpPr>
        <p:spPr>
          <a:xfrm>
            <a:off x="6644937" y="5194856"/>
            <a:ext cx="1512595" cy="6955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400" i="0" u="none" strike="noStrike" cap="none" spc="-26" normalizeH="0" baseline="0" dirty="0">
                <a:ln>
                  <a:noFill/>
                </a:ln>
                <a:solidFill>
                  <a:schemeClr val="accent3">
                    <a:lumMod val="75000"/>
                  </a:schemeClr>
                </a:solidFill>
                <a:effectLst/>
                <a:uFillTx/>
                <a:latin typeface="IBM Plex Mono"/>
                <a:cs typeface="Aharoni" panose="02010803020104030203" pitchFamily="2" charset="-79"/>
                <a:sym typeface="Graphik Compact Regular"/>
              </a:rPr>
              <a:t>73393</a:t>
            </a:r>
          </a:p>
        </p:txBody>
      </p:sp>
      <p:sp>
        <p:nvSpPr>
          <p:cNvPr id="32" name="TextBox 31">
            <a:extLst>
              <a:ext uri="{FF2B5EF4-FFF2-40B4-BE49-F238E27FC236}">
                <a16:creationId xmlns:a16="http://schemas.microsoft.com/office/drawing/2014/main" id="{B942E346-480D-4299-93B6-B899CDD01536}"/>
              </a:ext>
            </a:extLst>
          </p:cNvPr>
          <p:cNvSpPr txBox="1"/>
          <p:nvPr/>
        </p:nvSpPr>
        <p:spPr>
          <a:xfrm>
            <a:off x="13712218" y="8435531"/>
            <a:ext cx="948593" cy="6955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400" i="0" u="none" strike="noStrike" cap="none" spc="-26" normalizeH="0" baseline="0" dirty="0">
                <a:ln>
                  <a:noFill/>
                </a:ln>
                <a:solidFill>
                  <a:schemeClr val="accent3">
                    <a:lumMod val="75000"/>
                  </a:schemeClr>
                </a:solidFill>
                <a:effectLst/>
                <a:uFillTx/>
                <a:latin typeface="IBM Plex Mono"/>
                <a:cs typeface="Aharoni" panose="02010803020104030203" pitchFamily="2" charset="-79"/>
                <a:sym typeface="Graphik Compact Regular"/>
              </a:rPr>
              <a:t>422</a:t>
            </a:r>
          </a:p>
        </p:txBody>
      </p:sp>
      <p:sp>
        <p:nvSpPr>
          <p:cNvPr id="33" name="TextBox 32">
            <a:extLst>
              <a:ext uri="{FF2B5EF4-FFF2-40B4-BE49-F238E27FC236}">
                <a16:creationId xmlns:a16="http://schemas.microsoft.com/office/drawing/2014/main" id="{9682B381-8F8B-4FC0-8B3C-72BC55CE59D8}"/>
              </a:ext>
            </a:extLst>
          </p:cNvPr>
          <p:cNvSpPr txBox="1"/>
          <p:nvPr/>
        </p:nvSpPr>
        <p:spPr>
          <a:xfrm>
            <a:off x="13620716" y="5194856"/>
            <a:ext cx="1512595" cy="6955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400" i="0" u="none" strike="noStrike" cap="none" spc="-26" normalizeH="0" baseline="0" dirty="0">
                <a:ln>
                  <a:noFill/>
                </a:ln>
                <a:solidFill>
                  <a:schemeClr val="accent3">
                    <a:lumMod val="75000"/>
                  </a:schemeClr>
                </a:solidFill>
                <a:effectLst/>
                <a:uFillTx/>
                <a:latin typeface="IBM Plex Mono"/>
                <a:cs typeface="Aharoni" panose="02010803020104030203" pitchFamily="2" charset="-79"/>
                <a:sym typeface="Graphik Compact Regular"/>
              </a:rPr>
              <a:t>36342</a:t>
            </a:r>
          </a:p>
        </p:txBody>
      </p:sp>
      <p:sp>
        <p:nvSpPr>
          <p:cNvPr id="34" name="TextBox 33">
            <a:extLst>
              <a:ext uri="{FF2B5EF4-FFF2-40B4-BE49-F238E27FC236}">
                <a16:creationId xmlns:a16="http://schemas.microsoft.com/office/drawing/2014/main" id="{F257FB4B-28BD-45ED-A88D-5362670D40D9}"/>
              </a:ext>
            </a:extLst>
          </p:cNvPr>
          <p:cNvSpPr txBox="1"/>
          <p:nvPr/>
        </p:nvSpPr>
        <p:spPr>
          <a:xfrm>
            <a:off x="19812328" y="8435531"/>
            <a:ext cx="666593" cy="6955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400" i="0" u="none" strike="noStrike" cap="none" spc="-26" normalizeH="0" baseline="0" dirty="0">
                <a:ln>
                  <a:noFill/>
                </a:ln>
                <a:solidFill>
                  <a:schemeClr val="accent3">
                    <a:lumMod val="75000"/>
                  </a:schemeClr>
                </a:solidFill>
                <a:effectLst/>
                <a:uFillTx/>
                <a:latin typeface="IBM Plex Mono"/>
                <a:cs typeface="Aharoni" panose="02010803020104030203" pitchFamily="2" charset="-79"/>
                <a:sym typeface="Graphik Compact Regular"/>
              </a:rPr>
              <a:t>52</a:t>
            </a:r>
          </a:p>
        </p:txBody>
      </p:sp>
      <p:sp>
        <p:nvSpPr>
          <p:cNvPr id="35" name="TextBox 34">
            <a:extLst>
              <a:ext uri="{FF2B5EF4-FFF2-40B4-BE49-F238E27FC236}">
                <a16:creationId xmlns:a16="http://schemas.microsoft.com/office/drawing/2014/main" id="{A7EB1B96-8195-4AB5-BE1A-15B0EA15EF1B}"/>
              </a:ext>
            </a:extLst>
          </p:cNvPr>
          <p:cNvSpPr txBox="1"/>
          <p:nvPr/>
        </p:nvSpPr>
        <p:spPr>
          <a:xfrm>
            <a:off x="19530326" y="5194856"/>
            <a:ext cx="1230594" cy="6955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400" i="0" u="none" strike="noStrike" cap="none" spc="-26" normalizeH="0" baseline="0" dirty="0">
                <a:ln>
                  <a:noFill/>
                </a:ln>
                <a:solidFill>
                  <a:schemeClr val="accent3">
                    <a:lumMod val="75000"/>
                  </a:schemeClr>
                </a:solidFill>
                <a:effectLst/>
                <a:uFillTx/>
                <a:latin typeface="IBM Plex Mono"/>
                <a:cs typeface="Aharoni" panose="02010803020104030203" pitchFamily="2" charset="-79"/>
                <a:sym typeface="Graphik Compact Regular"/>
              </a:rPr>
              <a:t>4250</a:t>
            </a:r>
          </a:p>
        </p:txBody>
      </p:sp>
      <p:sp>
        <p:nvSpPr>
          <p:cNvPr id="36" name="TextBox 35">
            <a:extLst>
              <a:ext uri="{FF2B5EF4-FFF2-40B4-BE49-F238E27FC236}">
                <a16:creationId xmlns:a16="http://schemas.microsoft.com/office/drawing/2014/main" id="{C0C273D3-7549-4D24-997D-7AB8651A5E4E}"/>
              </a:ext>
            </a:extLst>
          </p:cNvPr>
          <p:cNvSpPr txBox="1"/>
          <p:nvPr/>
        </p:nvSpPr>
        <p:spPr>
          <a:xfrm>
            <a:off x="8273282" y="2401172"/>
            <a:ext cx="6840014" cy="10915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lang="en-US" sz="4800" b="1" dirty="0"/>
              <a:t>Another quarter of growth</a:t>
            </a:r>
          </a:p>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2400" i="0" u="none" strike="noStrike" cap="none" spc="-26" normalizeH="0" baseline="0" dirty="0">
                <a:ln>
                  <a:noFill/>
                </a:ln>
                <a:solidFill>
                  <a:srgbClr val="000000"/>
                </a:solidFill>
                <a:effectLst/>
                <a:uFillTx/>
                <a:latin typeface="Graphik Compact Regular"/>
                <a:ea typeface="Graphik Compact Regular"/>
                <a:cs typeface="Graphik Compact Regular"/>
                <a:sym typeface="Graphik Compact Regular"/>
              </a:rPr>
              <a:t>(4/27/2021 – 7/22/2021)</a:t>
            </a:r>
          </a:p>
        </p:txBody>
      </p:sp>
    </p:spTree>
    <p:extLst>
      <p:ext uri="{BB962C8B-B14F-4D97-AF65-F5344CB8AC3E}">
        <p14:creationId xmlns:p14="http://schemas.microsoft.com/office/powerpoint/2010/main" val="102662782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66FAD0F4-A904-2B4D-BBE0-78027B3B0F2C}"/>
              </a:ext>
            </a:extLst>
          </p:cNvPr>
          <p:cNvSpPr txBox="1">
            <a:spLocks/>
          </p:cNvSpPr>
          <p:nvPr/>
        </p:nvSpPr>
        <p:spPr>
          <a:xfrm>
            <a:off x="560830" y="547435"/>
            <a:ext cx="22207357" cy="1190734"/>
          </a:xfrm>
          <a:prstGeom prst="rect">
            <a:avLst/>
          </a:prstGeom>
        </p:spPr>
        <p:txBody>
          <a:bodyPr/>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L="0" marR="0" lvl="0" indent="0" algn="l" defTabSz="1219200" rtl="0" eaLnBrk="1" fontAlgn="auto" latinLnBrk="0" hangingPunct="1">
              <a:lnSpc>
                <a:spcPct val="90000"/>
              </a:lnSpc>
              <a:spcBef>
                <a:spcPts val="0"/>
              </a:spcBef>
              <a:spcAft>
                <a:spcPts val="0"/>
              </a:spcAft>
              <a:buClrTx/>
              <a:buSzTx/>
              <a:buFontTx/>
              <a:buNone/>
              <a:tabLst/>
              <a:defRPr/>
            </a:pPr>
            <a:r>
              <a:rPr kumimoji="0" lang="en-US" sz="6400" b="0" i="0" u="none" strike="noStrike" kern="0" cap="none" spc="0" normalizeH="0" baseline="0" noProof="0" dirty="0">
                <a:ln>
                  <a:noFill/>
                </a:ln>
                <a:solidFill>
                  <a:srgbClr val="FFFFFF"/>
                </a:solidFill>
                <a:effectLst/>
                <a:uLnTx/>
                <a:uFillTx/>
                <a:latin typeface="IBM Plex Sans Light"/>
                <a:sym typeface="IBM Plex Sans"/>
              </a:rPr>
              <a:t>Education as Sign of Acceptance: Zowe Training Resources</a:t>
            </a:r>
          </a:p>
        </p:txBody>
      </p:sp>
      <p:sp>
        <p:nvSpPr>
          <p:cNvPr id="3" name="Title">
            <a:extLst>
              <a:ext uri="{FF2B5EF4-FFF2-40B4-BE49-F238E27FC236}">
                <a16:creationId xmlns:a16="http://schemas.microsoft.com/office/drawing/2014/main" id="{1E653B53-3FFA-6D44-BFC5-1A78A1A0711C}"/>
              </a:ext>
            </a:extLst>
          </p:cNvPr>
          <p:cNvSpPr txBox="1">
            <a:spLocks/>
          </p:cNvSpPr>
          <p:nvPr/>
        </p:nvSpPr>
        <p:spPr>
          <a:xfrm>
            <a:off x="646174" y="2505619"/>
            <a:ext cx="19952077" cy="2987321"/>
          </a:xfrm>
          <a:prstGeom prst="rect">
            <a:avLst/>
          </a:prstGeom>
        </p:spPr>
        <p:txBody>
          <a:bodyPr anchor="t"/>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R="0" lvl="0" algn="l" defTabSz="1219200" rtl="0" eaLnBrk="1" fontAlgn="auto" latinLnBrk="0" hangingPunct="1">
              <a:lnSpc>
                <a:spcPct val="90000"/>
              </a:lnSpc>
              <a:spcBef>
                <a:spcPts val="0"/>
              </a:spcBef>
              <a:spcAft>
                <a:spcPts val="1200"/>
              </a:spcAft>
              <a:buClrTx/>
              <a:buSzTx/>
              <a:tabLst/>
              <a:defRPr/>
            </a:pPr>
            <a:r>
              <a:rPr lang="en-US" sz="4400" dirty="0">
                <a:latin typeface="IBM Plex Sans Light"/>
              </a:rPr>
              <a:t>Interskill – Basics for Zowe™ </a:t>
            </a:r>
            <a:endParaRPr kumimoji="0" lang="en-US" sz="4400" b="0" i="0" u="none" strike="noStrike" kern="0" cap="none" spc="0" normalizeH="0" baseline="0" noProof="0" dirty="0">
              <a:ln>
                <a:noFill/>
              </a:ln>
              <a:solidFill>
                <a:srgbClr val="FFFFFF"/>
              </a:solidFill>
              <a:effectLst/>
              <a:uLnTx/>
              <a:uFillTx/>
              <a:latin typeface="IBM Plex Sans Light"/>
              <a:sym typeface="IBM Plex Sans"/>
            </a:endParaRPr>
          </a:p>
          <a:p>
            <a:pPr marL="571500" lvl="7" indent="-571500" hangingPunct="1">
              <a:spcAft>
                <a:spcPts val="1200"/>
              </a:spcAft>
              <a:buFont typeface="Arial" panose="020B0604020202020204" pitchFamily="34" charset="0"/>
              <a:buChar char="•"/>
              <a:defRPr/>
            </a:pPr>
            <a:r>
              <a:rPr kumimoji="0" lang="en-US" sz="3200" b="0" i="0" u="none" strike="noStrike" kern="0" cap="none" spc="0" normalizeH="0" baseline="0" noProof="0" dirty="0">
                <a:ln>
                  <a:noFill/>
                </a:ln>
                <a:solidFill>
                  <a:srgbClr val="FFFFFF"/>
                </a:solidFill>
                <a:effectLst/>
                <a:uLnTx/>
                <a:uFillTx/>
                <a:latin typeface="IBM Plex Sans Light"/>
                <a:sym typeface="IBM Plex Sans"/>
              </a:rPr>
              <a:t>“Zowe 101” created in 2019 by Interskill Learning, authorized by IBM </a:t>
            </a:r>
            <a:endParaRPr lang="en-US" sz="3200" dirty="0">
              <a:latin typeface="IBM Plex Sans Light"/>
            </a:endParaRPr>
          </a:p>
          <a:p>
            <a:pPr marL="571500" marR="0" lvl="0" indent="-571500" algn="l" defTabSz="1219200" rtl="0" eaLnBrk="1" fontAlgn="auto" latinLnBrk="0" hangingPunct="1">
              <a:lnSpc>
                <a:spcPct val="90000"/>
              </a:lnSpc>
              <a:spcBef>
                <a:spcPts val="0"/>
              </a:spcBef>
              <a:spcAft>
                <a:spcPts val="1200"/>
              </a:spcAft>
              <a:buClrTx/>
              <a:buSzTx/>
              <a:buFont typeface="Arial" panose="020B0604020202020204" pitchFamily="34" charset="0"/>
              <a:buChar char="•"/>
              <a:tabLst/>
              <a:defRPr/>
            </a:pPr>
            <a:r>
              <a:rPr lang="en-US" sz="3200" dirty="0">
                <a:solidFill>
                  <a:schemeClr val="bg1"/>
                </a:solidFill>
                <a:latin typeface="IBM Plex Sans Light"/>
              </a:rPr>
              <a:t>3.5K+ badges issued by YE 2020, </a:t>
            </a:r>
            <a:r>
              <a:rPr lang="en-US" sz="3200" b="1" u="sng" dirty="0">
                <a:solidFill>
                  <a:schemeClr val="bg1"/>
                </a:solidFill>
                <a:latin typeface="IBM Plex Sans Light"/>
              </a:rPr>
              <a:t>highest across all Z digital badge programs</a:t>
            </a:r>
            <a:r>
              <a:rPr lang="en-US" sz="3200" b="1" dirty="0">
                <a:solidFill>
                  <a:schemeClr val="bg1"/>
                </a:solidFill>
                <a:latin typeface="IBM Plex Sans Light"/>
              </a:rPr>
              <a:t>!</a:t>
            </a:r>
          </a:p>
          <a:p>
            <a:pPr marL="571500" indent="-571500" hangingPunct="1">
              <a:spcAft>
                <a:spcPts val="1200"/>
              </a:spcAft>
              <a:buClr>
                <a:schemeClr val="bg1"/>
              </a:buClr>
              <a:buFont typeface="Arial" panose="020B0604020202020204" pitchFamily="34" charset="0"/>
              <a:buChar char="•"/>
              <a:defRPr/>
            </a:pPr>
            <a:r>
              <a:rPr lang="en-US" sz="3200" dirty="0">
                <a:solidFill>
                  <a:srgbClr val="0F62FE"/>
                </a:solidFill>
                <a:hlinkClick r:id="rId2">
                  <a:extLst>
                    <a:ext uri="{A12FA001-AC4F-418D-AE19-62706E023703}">
                      <ahyp:hlinkClr xmlns:ahyp="http://schemas.microsoft.com/office/drawing/2018/hyperlinkcolor" xmlns="" val="tx"/>
                    </a:ext>
                  </a:extLst>
                </a:hlinkClick>
              </a:rPr>
              <a:t>https://www.credly.com/org/interskill/badge/interskill-basics-for-zowe</a:t>
            </a:r>
            <a:endParaRPr lang="en-US" sz="3200" dirty="0">
              <a:solidFill>
                <a:srgbClr val="0F62FE"/>
              </a:solidFill>
            </a:endParaRPr>
          </a:p>
          <a:p>
            <a:pPr hangingPunct="1">
              <a:spcAft>
                <a:spcPts val="1200"/>
              </a:spcAft>
              <a:defRPr/>
            </a:pPr>
            <a:endParaRPr lang="en-US" sz="3200" spc="-26" dirty="0">
              <a:solidFill>
                <a:schemeClr val="bg1"/>
              </a:solidFill>
              <a:latin typeface="Graphik Compact Regular"/>
              <a:ea typeface="Graphik Compact Regular"/>
              <a:cs typeface="Graphik Compact Regular"/>
              <a:sym typeface="Graphik Compact Regular"/>
            </a:endParaRPr>
          </a:p>
          <a:p>
            <a:pPr hangingPunct="1">
              <a:spcAft>
                <a:spcPts val="1200"/>
              </a:spcAft>
              <a:defRPr/>
            </a:pPr>
            <a:endParaRPr kumimoji="0" lang="en-US" sz="3200" b="0" i="0" u="none" strike="noStrike" kern="0" cap="none" spc="0" normalizeH="0" baseline="0" noProof="0" dirty="0">
              <a:ln>
                <a:noFill/>
              </a:ln>
              <a:solidFill>
                <a:srgbClr val="FFFFFF"/>
              </a:solidFill>
              <a:effectLst/>
              <a:uLnTx/>
              <a:uFillTx/>
              <a:latin typeface="IBM Plex Sans Light"/>
              <a:sym typeface="IBM Plex Sans"/>
            </a:endParaRPr>
          </a:p>
        </p:txBody>
      </p:sp>
      <p:pic>
        <p:nvPicPr>
          <p:cNvPr id="1026" name="Picture 2" descr="Interskill - Basics for Zowe™ - Credly">
            <a:extLst>
              <a:ext uri="{FF2B5EF4-FFF2-40B4-BE49-F238E27FC236}">
                <a16:creationId xmlns:a16="http://schemas.microsoft.com/office/drawing/2014/main" id="{45F1BBD1-723F-5C4A-BDCB-D21B8D5838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30923" y="4819725"/>
            <a:ext cx="3591917" cy="359191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Open Mainframe Project">
            <a:extLst>
              <a:ext uri="{FF2B5EF4-FFF2-40B4-BE49-F238E27FC236}">
                <a16:creationId xmlns:a16="http://schemas.microsoft.com/office/drawing/2014/main" id="{DF96936C-E8F7-A044-BF2B-4DFCE3168F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836578" y="10336278"/>
            <a:ext cx="5523345" cy="1712237"/>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F199AF5C-934E-4F9D-B542-50D14625117D}"/>
              </a:ext>
            </a:extLst>
          </p:cNvPr>
          <p:cNvSpPr>
            <a:spLocks noGrp="1"/>
          </p:cNvSpPr>
          <p:nvPr>
            <p:ph type="sldNum" sz="quarter" idx="2"/>
          </p:nvPr>
        </p:nvSpPr>
        <p:spPr/>
        <p:txBody>
          <a:bodyPr/>
          <a:lstStyle/>
          <a:p>
            <a:fld id="{86CB4B4D-7CA3-9044-876B-883B54F8677D}" type="slidenum">
              <a:rPr lang="en-US" smtClean="0"/>
              <a:t>4</a:t>
            </a:fld>
            <a:endParaRPr lang="en-US" dirty="0"/>
          </a:p>
        </p:txBody>
      </p:sp>
      <p:pic>
        <p:nvPicPr>
          <p:cNvPr id="8" name="Picture 7">
            <a:extLst>
              <a:ext uri="{FF2B5EF4-FFF2-40B4-BE49-F238E27FC236}">
                <a16:creationId xmlns:a16="http://schemas.microsoft.com/office/drawing/2014/main" id="{7FA2849F-C83F-4250-8ABD-4EB9868C7AD9}"/>
              </a:ext>
            </a:extLst>
          </p:cNvPr>
          <p:cNvPicPr>
            <a:picLocks noChangeAspect="1"/>
          </p:cNvPicPr>
          <p:nvPr/>
        </p:nvPicPr>
        <p:blipFill>
          <a:blip r:embed="rId5"/>
          <a:stretch>
            <a:fillRect/>
          </a:stretch>
        </p:blipFill>
        <p:spPr>
          <a:xfrm>
            <a:off x="1541445" y="5739130"/>
            <a:ext cx="4886325" cy="6134100"/>
          </a:xfrm>
          <a:prstGeom prst="rect">
            <a:avLst/>
          </a:prstGeom>
        </p:spPr>
      </p:pic>
      <p:pic>
        <p:nvPicPr>
          <p:cNvPr id="10" name="Picture 9">
            <a:extLst>
              <a:ext uri="{FF2B5EF4-FFF2-40B4-BE49-F238E27FC236}">
                <a16:creationId xmlns:a16="http://schemas.microsoft.com/office/drawing/2014/main" id="{9C5C3B0D-64CF-4C8A-9D30-C72113CDD3DB}"/>
              </a:ext>
            </a:extLst>
          </p:cNvPr>
          <p:cNvPicPr>
            <a:picLocks noChangeAspect="1"/>
          </p:cNvPicPr>
          <p:nvPr/>
        </p:nvPicPr>
        <p:blipFill>
          <a:blip r:embed="rId6"/>
          <a:stretch>
            <a:fillRect/>
          </a:stretch>
        </p:blipFill>
        <p:spPr>
          <a:xfrm>
            <a:off x="7650357" y="6615684"/>
            <a:ext cx="5495925" cy="6134100"/>
          </a:xfrm>
          <a:prstGeom prst="rect">
            <a:avLst/>
          </a:prstGeom>
        </p:spPr>
      </p:pic>
    </p:spTree>
    <p:extLst>
      <p:ext uri="{BB962C8B-B14F-4D97-AF65-F5344CB8AC3E}">
        <p14:creationId xmlns:p14="http://schemas.microsoft.com/office/powerpoint/2010/main" val="147763016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169EE6-FCFD-413D-89FB-9163216D1F01}"/>
              </a:ext>
            </a:extLst>
          </p:cNvPr>
          <p:cNvSpPr>
            <a:spLocks noGrp="1"/>
          </p:cNvSpPr>
          <p:nvPr>
            <p:ph type="sldNum" sz="quarter" idx="2"/>
          </p:nvPr>
        </p:nvSpPr>
        <p:spPr/>
        <p:txBody>
          <a:bodyPr/>
          <a:lstStyle/>
          <a:p>
            <a:fld id="{86CB4B4D-7CA3-9044-876B-883B54F8677D}" type="slidenum">
              <a:rPr lang="en-US" smtClean="0"/>
              <a:t>5</a:t>
            </a:fld>
            <a:endParaRPr lang="en-US" dirty="0"/>
          </a:p>
        </p:txBody>
      </p:sp>
      <p:sp>
        <p:nvSpPr>
          <p:cNvPr id="4" name="TextBox 3">
            <a:extLst>
              <a:ext uri="{FF2B5EF4-FFF2-40B4-BE49-F238E27FC236}">
                <a16:creationId xmlns:a16="http://schemas.microsoft.com/office/drawing/2014/main" id="{01481BC4-2BFD-49F4-B3FE-C84DFE1F96C3}"/>
              </a:ext>
            </a:extLst>
          </p:cNvPr>
          <p:cNvSpPr txBox="1"/>
          <p:nvPr/>
        </p:nvSpPr>
        <p:spPr>
          <a:xfrm>
            <a:off x="605027" y="569096"/>
            <a:ext cx="23185997" cy="892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821531" rtl="0" fontAlgn="auto" latinLnBrk="0" hangingPunct="0">
              <a:lnSpc>
                <a:spcPct val="80000"/>
              </a:lnSpc>
              <a:spcBef>
                <a:spcPts val="400"/>
              </a:spcBef>
              <a:spcAft>
                <a:spcPts val="0"/>
              </a:spcAft>
              <a:buClrTx/>
              <a:buSzTx/>
              <a:tabLst>
                <a:tab pos="812800" algn="l"/>
              </a:tabLst>
            </a:pPr>
            <a:r>
              <a:rPr kumimoji="0" lang="en-US" sz="6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New to Z Community: 2 Zowe sessions already and a 3</a:t>
            </a:r>
            <a:r>
              <a:rPr kumimoji="0" lang="en-US" sz="6000" b="0" i="0" u="none" strike="noStrike" cap="none" spc="-26" normalizeH="0" baseline="30000" dirty="0">
                <a:ln>
                  <a:noFill/>
                </a:ln>
                <a:solidFill>
                  <a:schemeClr val="bg1"/>
                </a:solidFill>
                <a:effectLst/>
                <a:uFillTx/>
                <a:latin typeface="Graphik Compact Regular"/>
                <a:ea typeface="Graphik Compact Regular"/>
                <a:cs typeface="Graphik Compact Regular"/>
                <a:sym typeface="Graphik Compact Regular"/>
              </a:rPr>
              <a:t>rd</a:t>
            </a:r>
            <a:r>
              <a:rPr kumimoji="0" lang="en-US" sz="6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 planned </a:t>
            </a:r>
          </a:p>
        </p:txBody>
      </p:sp>
      <p:pic>
        <p:nvPicPr>
          <p:cNvPr id="6" name="Picture 5">
            <a:extLst>
              <a:ext uri="{FF2B5EF4-FFF2-40B4-BE49-F238E27FC236}">
                <a16:creationId xmlns:a16="http://schemas.microsoft.com/office/drawing/2014/main" id="{CF7F6386-0CF7-4131-AB28-0334974BB3A3}"/>
              </a:ext>
            </a:extLst>
          </p:cNvPr>
          <p:cNvPicPr>
            <a:picLocks noChangeAspect="1"/>
          </p:cNvPicPr>
          <p:nvPr/>
        </p:nvPicPr>
        <p:blipFill>
          <a:blip r:embed="rId2"/>
          <a:stretch>
            <a:fillRect/>
          </a:stretch>
        </p:blipFill>
        <p:spPr>
          <a:xfrm>
            <a:off x="8000169" y="1389980"/>
            <a:ext cx="15262168" cy="5377717"/>
          </a:xfrm>
          <a:prstGeom prst="rect">
            <a:avLst/>
          </a:prstGeom>
        </p:spPr>
      </p:pic>
      <p:sp>
        <p:nvSpPr>
          <p:cNvPr id="9" name="TextBox 8">
            <a:extLst>
              <a:ext uri="{FF2B5EF4-FFF2-40B4-BE49-F238E27FC236}">
                <a16:creationId xmlns:a16="http://schemas.microsoft.com/office/drawing/2014/main" id="{004C895E-77B6-468D-BFC0-188F6EE9624E}"/>
              </a:ext>
            </a:extLst>
          </p:cNvPr>
          <p:cNvSpPr txBox="1"/>
          <p:nvPr/>
        </p:nvSpPr>
        <p:spPr>
          <a:xfrm>
            <a:off x="9747504" y="7338216"/>
            <a:ext cx="7370063" cy="45017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rtl="0"/>
            <a:endParaRPr lang="nl-NL" sz="3600" b="0" i="0" u="none" strike="noStrike" baseline="0" dirty="0">
              <a:solidFill>
                <a:schemeClr val="bg1"/>
              </a:solidFill>
              <a:latin typeface="Helv"/>
              <a:hlinkClick r:id="rId3">
                <a:extLst>
                  <a:ext uri="{A12FA001-AC4F-418D-AE19-62706E023703}">
                    <ahyp:hlinkClr xmlns:ahyp="http://schemas.microsoft.com/office/drawing/2018/hyperlinkcolor" xmlns="" val="tx"/>
                  </a:ext>
                </a:extLst>
              </a:hlinkClick>
            </a:endParaRPr>
          </a:p>
          <a:p>
            <a:pPr algn="l" rtl="0"/>
            <a:r>
              <a:rPr lang="nl-NL" sz="3600" dirty="0">
                <a:solidFill>
                  <a:schemeClr val="bg1"/>
                </a:solidFill>
                <a:latin typeface="Helv"/>
                <a:hlinkClick r:id="rId3">
                  <a:extLst>
                    <a:ext uri="{A12FA001-AC4F-418D-AE19-62706E023703}">
                      <ahyp:hlinkClr xmlns:ahyp="http://schemas.microsoft.com/office/drawing/2018/hyperlinkcolor" xmlns="" val="tx"/>
                    </a:ext>
                  </a:extLst>
                </a:hlinkClick>
              </a:rPr>
              <a:t>Replays: </a:t>
            </a:r>
          </a:p>
          <a:p>
            <a:pPr algn="l" rtl="0"/>
            <a:endParaRPr lang="nl-NL" sz="3600" dirty="0">
              <a:solidFill>
                <a:schemeClr val="bg1"/>
              </a:solidFill>
              <a:latin typeface="Helv"/>
              <a:hlinkClick r:id="rId3">
                <a:extLst>
                  <a:ext uri="{A12FA001-AC4F-418D-AE19-62706E023703}">
                    <ahyp:hlinkClr xmlns:ahyp="http://schemas.microsoft.com/office/drawing/2018/hyperlinkcolor" xmlns="" val="tx"/>
                  </a:ext>
                </a:extLst>
              </a:hlinkClick>
            </a:endParaRPr>
          </a:p>
          <a:p>
            <a:pPr algn="l" rtl="0"/>
            <a:r>
              <a:rPr lang="nl-NL" sz="3600" b="0" i="0" u="none" strike="noStrike" baseline="0" dirty="0">
                <a:solidFill>
                  <a:schemeClr val="bg1"/>
                </a:solidFill>
                <a:latin typeface="Helv"/>
                <a:hlinkClick r:id="rId3">
                  <a:extLst>
                    <a:ext uri="{A12FA001-AC4F-418D-AE19-62706E023703}">
                      <ahyp:hlinkClr xmlns:ahyp="http://schemas.microsoft.com/office/drawing/2018/hyperlinkcolor" xmlns="" val="tx"/>
                    </a:ext>
                  </a:extLst>
                </a:hlinkClick>
              </a:rPr>
              <a:t>https://www.crowdcast.io/e/zowe-01</a:t>
            </a:r>
          </a:p>
          <a:p>
            <a:pPr algn="l" rtl="0"/>
            <a:r>
              <a:rPr lang="nl-NL" sz="3600" b="0" i="0" u="sng" strike="noStrike" baseline="0" dirty="0">
                <a:solidFill>
                  <a:schemeClr val="bg1"/>
                </a:solidFill>
                <a:latin typeface="Helv"/>
                <a:hlinkClick r:id="rId3">
                  <a:extLst>
                    <a:ext uri="{A12FA001-AC4F-418D-AE19-62706E023703}">
                      <ahyp:hlinkClr xmlns:ahyp="http://schemas.microsoft.com/office/drawing/2018/hyperlinkcolor" xmlns="" val="tx"/>
                    </a:ext>
                  </a:extLst>
                </a:hlinkClick>
              </a:rPr>
              <a:t>Zowe Overview </a:t>
            </a:r>
          </a:p>
          <a:p>
            <a:pPr algn="l" rtl="0"/>
            <a:endParaRPr lang="en-US" sz="3600" b="0" i="0" u="none" strike="noStrike" baseline="0" dirty="0">
              <a:solidFill>
                <a:schemeClr val="bg1"/>
              </a:solidFill>
              <a:latin typeface="Helv"/>
            </a:endParaRPr>
          </a:p>
          <a:p>
            <a:pPr algn="l" rtl="0"/>
            <a:r>
              <a:rPr lang="en-US" sz="3600" b="0" i="0" u="none" strike="noStrike" baseline="0" dirty="0">
                <a:solidFill>
                  <a:schemeClr val="bg1"/>
                </a:solidFill>
                <a:latin typeface="Helv"/>
                <a:hlinkClick r:id="rId4">
                  <a:extLst>
                    <a:ext uri="{A12FA001-AC4F-418D-AE19-62706E023703}">
                      <ahyp:hlinkClr xmlns:ahyp="http://schemas.microsoft.com/office/drawing/2018/hyperlinkcolor" xmlns="" val="tx"/>
                    </a:ext>
                  </a:extLst>
                </a:hlinkClick>
              </a:rPr>
              <a:t>https://www.crowdcast.io/e/newtoz-july1421  </a:t>
            </a:r>
          </a:p>
          <a:p>
            <a:pPr algn="l" rtl="0"/>
            <a:r>
              <a:rPr lang="en-US" sz="3600" b="0" i="0" u="none" strike="noStrike" baseline="0" dirty="0">
                <a:solidFill>
                  <a:schemeClr val="bg1"/>
                </a:solidFill>
                <a:latin typeface="Helv"/>
                <a:hlinkClick r:id="rId4">
                  <a:extLst>
                    <a:ext uri="{A12FA001-AC4F-418D-AE19-62706E023703}">
                      <ahyp:hlinkClr xmlns:ahyp="http://schemas.microsoft.com/office/drawing/2018/hyperlinkcolor" xmlns="" val="tx"/>
                    </a:ext>
                  </a:extLst>
                </a:hlinkClick>
              </a:rPr>
              <a:t>Zowe use case with Jenkins</a:t>
            </a:r>
            <a:endParaRPr kumimoji="0" lang="en-US" sz="44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endParaRPr>
          </a:p>
        </p:txBody>
      </p:sp>
      <p:pic>
        <p:nvPicPr>
          <p:cNvPr id="3" name="Picture 2"/>
          <p:cNvPicPr>
            <a:picLocks noChangeAspect="1"/>
          </p:cNvPicPr>
          <p:nvPr/>
        </p:nvPicPr>
        <p:blipFill>
          <a:blip r:embed="rId5"/>
          <a:stretch>
            <a:fillRect/>
          </a:stretch>
        </p:blipFill>
        <p:spPr>
          <a:xfrm>
            <a:off x="307432" y="8178609"/>
            <a:ext cx="9237241" cy="3810130"/>
          </a:xfrm>
          <a:prstGeom prst="rect">
            <a:avLst/>
          </a:prstGeom>
        </p:spPr>
      </p:pic>
      <p:sp>
        <p:nvSpPr>
          <p:cNvPr id="7" name="TextBox 6">
            <a:extLst>
              <a:ext uri="{FF2B5EF4-FFF2-40B4-BE49-F238E27FC236}">
                <a16:creationId xmlns:a16="http://schemas.microsoft.com/office/drawing/2014/main" id="{AC0F0570-71F1-4A99-8FCC-173387A7961C}"/>
              </a:ext>
            </a:extLst>
          </p:cNvPr>
          <p:cNvSpPr txBox="1"/>
          <p:nvPr/>
        </p:nvSpPr>
        <p:spPr>
          <a:xfrm>
            <a:off x="761238" y="3952413"/>
            <a:ext cx="4164815" cy="8186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54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hlinkClick r:id="rId6"/>
              </a:rPr>
              <a:t>Link Here</a:t>
            </a:r>
            <a:endParaRPr kumimoji="0" lang="en-US" sz="54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endParaRPr>
          </a:p>
        </p:txBody>
      </p:sp>
      <p:sp>
        <p:nvSpPr>
          <p:cNvPr id="8" name="TextBox 7">
            <a:extLst>
              <a:ext uri="{FF2B5EF4-FFF2-40B4-BE49-F238E27FC236}">
                <a16:creationId xmlns:a16="http://schemas.microsoft.com/office/drawing/2014/main" id="{51BD0FF6-09CC-4C2B-80EC-999EFD503B5C}"/>
              </a:ext>
            </a:extLst>
          </p:cNvPr>
          <p:cNvSpPr txBox="1"/>
          <p:nvPr/>
        </p:nvSpPr>
        <p:spPr>
          <a:xfrm>
            <a:off x="844261" y="2321197"/>
            <a:ext cx="4164815"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The Community has taken an interest in Zowe</a:t>
            </a:r>
          </a:p>
        </p:txBody>
      </p:sp>
      <p:sp>
        <p:nvSpPr>
          <p:cNvPr id="10" name="TextBox 9">
            <a:extLst>
              <a:ext uri="{FF2B5EF4-FFF2-40B4-BE49-F238E27FC236}">
                <a16:creationId xmlns:a16="http://schemas.microsoft.com/office/drawing/2014/main" id="{F1D780FB-DC93-411B-B7D1-8B23D7DA0742}"/>
              </a:ext>
            </a:extLst>
          </p:cNvPr>
          <p:cNvSpPr txBox="1"/>
          <p:nvPr/>
        </p:nvSpPr>
        <p:spPr>
          <a:xfrm>
            <a:off x="458723" y="6858000"/>
            <a:ext cx="5273733" cy="11387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Recent help with advertising the webinar: </a:t>
            </a:r>
          </a:p>
        </p:txBody>
      </p:sp>
      <p:pic>
        <p:nvPicPr>
          <p:cNvPr id="12" name="Picture 11" descr="Timeline&#10;&#10;Description automatically generated">
            <a:extLst>
              <a:ext uri="{FF2B5EF4-FFF2-40B4-BE49-F238E27FC236}">
                <a16:creationId xmlns:a16="http://schemas.microsoft.com/office/drawing/2014/main" id="{5E95426D-8971-40CF-974E-D969C76B466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403402" y="8470161"/>
            <a:ext cx="6036564" cy="3402110"/>
          </a:xfrm>
          <a:prstGeom prst="rect">
            <a:avLst/>
          </a:prstGeom>
        </p:spPr>
      </p:pic>
      <p:pic>
        <p:nvPicPr>
          <p:cNvPr id="14" name="Picture 13" descr="Text&#10;&#10;Description automatically generated">
            <a:extLst>
              <a:ext uri="{FF2B5EF4-FFF2-40B4-BE49-F238E27FC236}">
                <a16:creationId xmlns:a16="http://schemas.microsoft.com/office/drawing/2014/main" id="{5369A81E-200F-41C0-AECC-38B426E1144E}"/>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8687151" y="10083674"/>
            <a:ext cx="4627318" cy="2580363"/>
          </a:xfrm>
          <a:prstGeom prst="rect">
            <a:avLst/>
          </a:prstGeom>
        </p:spPr>
      </p:pic>
      <p:sp>
        <p:nvSpPr>
          <p:cNvPr id="15" name="TextBox 14">
            <a:extLst>
              <a:ext uri="{FF2B5EF4-FFF2-40B4-BE49-F238E27FC236}">
                <a16:creationId xmlns:a16="http://schemas.microsoft.com/office/drawing/2014/main" id="{FE678EA1-4805-4ADC-9174-A071212145BE}"/>
              </a:ext>
            </a:extLst>
          </p:cNvPr>
          <p:cNvSpPr txBox="1"/>
          <p:nvPr/>
        </p:nvSpPr>
        <p:spPr>
          <a:xfrm>
            <a:off x="17403402" y="7440746"/>
            <a:ext cx="6036564"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4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Real World Use with Jenkins </a:t>
            </a:r>
          </a:p>
        </p:txBody>
      </p:sp>
    </p:spTree>
    <p:extLst>
      <p:ext uri="{BB962C8B-B14F-4D97-AF65-F5344CB8AC3E}">
        <p14:creationId xmlns:p14="http://schemas.microsoft.com/office/powerpoint/2010/main" val="130229094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246059" y="214010"/>
            <a:ext cx="23793450" cy="13203936"/>
          </a:xfrm>
          <a:prstGeom prst="rect">
            <a:avLst/>
          </a:prstGeom>
          <a:noFill/>
          <a:ln w="38100">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circle">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438340" hangingPunct="1">
              <a:lnSpc>
                <a:spcPct val="100000"/>
              </a:lnSpc>
              <a:spcBef>
                <a:spcPts val="0"/>
              </a:spcBef>
              <a:buClr>
                <a:srgbClr val="000000"/>
              </a:buClr>
              <a:tabLst/>
            </a:pPr>
            <a:endParaRPr lang="en-US" sz="3734" spc="0">
              <a:solidFill>
                <a:srgbClr val="FFFFFF"/>
              </a:solidFill>
              <a:latin typeface="Arial"/>
              <a:sym typeface="Arial"/>
            </a:endParaRPr>
          </a:p>
        </p:txBody>
      </p:sp>
      <p:sp>
        <p:nvSpPr>
          <p:cNvPr id="20" name="TextBox 19">
            <a:extLst>
              <a:ext uri="{FF2B5EF4-FFF2-40B4-BE49-F238E27FC236}">
                <a16:creationId xmlns:a16="http://schemas.microsoft.com/office/drawing/2014/main" id="{FD0C41BE-00D4-41AB-8BB3-B6A18D6356D7}"/>
              </a:ext>
            </a:extLst>
          </p:cNvPr>
          <p:cNvSpPr txBox="1"/>
          <p:nvPr/>
        </p:nvSpPr>
        <p:spPr>
          <a:xfrm>
            <a:off x="605028" y="569096"/>
            <a:ext cx="21882438" cy="892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821531" rtl="0" fontAlgn="auto" latinLnBrk="0" hangingPunct="0">
              <a:lnSpc>
                <a:spcPct val="80000"/>
              </a:lnSpc>
              <a:spcBef>
                <a:spcPts val="400"/>
              </a:spcBef>
              <a:spcAft>
                <a:spcPts val="0"/>
              </a:spcAft>
              <a:buClrTx/>
              <a:buSzTx/>
              <a:tabLst>
                <a:tab pos="812800" algn="l"/>
              </a:tabLst>
            </a:pPr>
            <a:r>
              <a:rPr kumimoji="0" lang="en-US" sz="6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21PI2 Themes</a:t>
            </a:r>
          </a:p>
        </p:txBody>
      </p:sp>
      <p:sp>
        <p:nvSpPr>
          <p:cNvPr id="3" name="TextBox 2"/>
          <p:cNvSpPr txBox="1"/>
          <p:nvPr/>
        </p:nvSpPr>
        <p:spPr>
          <a:xfrm>
            <a:off x="734159" y="1945178"/>
            <a:ext cx="22826521" cy="10972787"/>
          </a:xfrm>
          <a:prstGeom prst="rect">
            <a:avLst/>
          </a:prstGeom>
          <a:solidFill>
            <a:srgbClr val="262626"/>
          </a:solidFill>
          <a:ln w="12700"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endParaRPr kumimoji="0" lang="en-US" sz="2600" b="0" i="0" u="none" strike="noStrike" cap="none" spc="-26" normalizeH="0" baseline="0" dirty="0">
              <a:ln>
                <a:noFill/>
              </a:ln>
              <a:solidFill>
                <a:srgbClr val="000000"/>
              </a:solidFill>
              <a:effectLst/>
              <a:uFillTx/>
              <a:latin typeface="Graphik Compact Regular"/>
              <a:ea typeface="Graphik Compact Regular"/>
              <a:cs typeface="Graphik Compact Regular"/>
              <a:sym typeface="Graphik Compact Regular"/>
            </a:endParaRPr>
          </a:p>
        </p:txBody>
      </p:sp>
      <p:sp>
        <p:nvSpPr>
          <p:cNvPr id="4" name="TextBox 3"/>
          <p:cNvSpPr txBox="1"/>
          <p:nvPr/>
        </p:nvSpPr>
        <p:spPr>
          <a:xfrm>
            <a:off x="2124677" y="3930688"/>
            <a:ext cx="3807229" cy="104028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7200" b="0" i="0" u="none" strike="noStrike" cap="none" spc="-26" normalizeH="0" baseline="0" dirty="0">
                <a:ln>
                  <a:noFill/>
                </a:ln>
                <a:solidFill>
                  <a:schemeClr val="accent1"/>
                </a:solidFill>
                <a:effectLst/>
                <a:uFillTx/>
                <a:latin typeface="Comic Sans MS" panose="030F0702030302020204" pitchFamily="66" charset="0"/>
                <a:sym typeface="Graphik Compact Regular"/>
              </a:rPr>
              <a:t>Security</a:t>
            </a:r>
          </a:p>
        </p:txBody>
      </p:sp>
      <p:sp>
        <p:nvSpPr>
          <p:cNvPr id="10" name="TextBox 9"/>
          <p:cNvSpPr txBox="1"/>
          <p:nvPr/>
        </p:nvSpPr>
        <p:spPr>
          <a:xfrm>
            <a:off x="1213657" y="7702939"/>
            <a:ext cx="7419121" cy="104028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7200" b="0" i="0" u="none" strike="noStrike" cap="none" spc="-26" normalizeH="0" baseline="0" dirty="0">
                <a:ln>
                  <a:noFill/>
                </a:ln>
                <a:solidFill>
                  <a:schemeClr val="accent1"/>
                </a:solidFill>
                <a:effectLst/>
                <a:uFillTx/>
                <a:latin typeface="Comic Sans MS" panose="030F0702030302020204" pitchFamily="66" charset="0"/>
                <a:sym typeface="Graphik Compact Regular"/>
              </a:rPr>
              <a:t>Getting Started</a:t>
            </a:r>
          </a:p>
        </p:txBody>
      </p:sp>
      <p:sp>
        <p:nvSpPr>
          <p:cNvPr id="11" name="TextBox 10"/>
          <p:cNvSpPr txBox="1"/>
          <p:nvPr/>
        </p:nvSpPr>
        <p:spPr>
          <a:xfrm>
            <a:off x="15627642" y="4925717"/>
            <a:ext cx="6567006" cy="19779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lang="en-US" sz="7200" dirty="0">
                <a:solidFill>
                  <a:schemeClr val="accent1"/>
                </a:solidFill>
                <a:latin typeface="Comic Sans MS" panose="030F0702030302020204" pitchFamily="66" charset="0"/>
              </a:rPr>
              <a:t>Extending the </a:t>
            </a:r>
          </a:p>
          <a:p>
            <a:pPr marL="0" marR="0" indent="0" algn="ctr" defTabSz="821531" rtl="0" fontAlgn="auto" latinLnBrk="0" hangingPunct="0">
              <a:lnSpc>
                <a:spcPct val="80000"/>
              </a:lnSpc>
              <a:spcBef>
                <a:spcPts val="400"/>
              </a:spcBef>
              <a:spcAft>
                <a:spcPts val="0"/>
              </a:spcAft>
              <a:buClrTx/>
              <a:buSzTx/>
              <a:buFontTx/>
              <a:buNone/>
              <a:tabLst>
                <a:tab pos="812800" algn="l"/>
              </a:tabLst>
            </a:pPr>
            <a:r>
              <a:rPr lang="en-US" sz="7200" dirty="0">
                <a:solidFill>
                  <a:schemeClr val="accent1"/>
                </a:solidFill>
                <a:latin typeface="Comic Sans MS" panose="030F0702030302020204" pitchFamily="66" charset="0"/>
              </a:rPr>
              <a:t>Community</a:t>
            </a:r>
            <a:endParaRPr kumimoji="0" lang="en-US" sz="7200" b="0" i="0" u="none" strike="noStrike" cap="none" spc="-26" normalizeH="0" baseline="0" dirty="0">
              <a:ln>
                <a:noFill/>
              </a:ln>
              <a:solidFill>
                <a:schemeClr val="accent1"/>
              </a:solidFill>
              <a:effectLst/>
              <a:uFillTx/>
              <a:latin typeface="Comic Sans MS" panose="030F0702030302020204" pitchFamily="66" charset="0"/>
              <a:sym typeface="Graphik Compact Regular"/>
            </a:endParaRPr>
          </a:p>
        </p:txBody>
      </p:sp>
      <p:sp>
        <p:nvSpPr>
          <p:cNvPr id="12" name="TextBox 11"/>
          <p:cNvSpPr txBox="1"/>
          <p:nvPr/>
        </p:nvSpPr>
        <p:spPr>
          <a:xfrm>
            <a:off x="8830363" y="9500889"/>
            <a:ext cx="6263017" cy="104028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7200" b="0" i="0" u="none" strike="noStrike" cap="none" spc="-26" normalizeH="0" baseline="0" dirty="0">
                <a:ln>
                  <a:noFill/>
                </a:ln>
                <a:solidFill>
                  <a:schemeClr val="accent1"/>
                </a:solidFill>
                <a:effectLst/>
                <a:uFillTx/>
                <a:latin typeface="Comic Sans MS" panose="030F0702030302020204" pitchFamily="66" charset="0"/>
                <a:sym typeface="Graphik Compact Regular"/>
              </a:rPr>
              <a:t>Conformance</a:t>
            </a:r>
          </a:p>
        </p:txBody>
      </p:sp>
      <p:pic>
        <p:nvPicPr>
          <p:cNvPr id="5" name="Picture 4"/>
          <p:cNvPicPr>
            <a:picLocks noChangeAspect="1"/>
          </p:cNvPicPr>
          <p:nvPr/>
        </p:nvPicPr>
        <p:blipFill>
          <a:blip r:embed="rId3"/>
          <a:stretch>
            <a:fillRect/>
          </a:stretch>
        </p:blipFill>
        <p:spPr>
          <a:xfrm>
            <a:off x="10233982" y="5864828"/>
            <a:ext cx="3189780" cy="2899800"/>
          </a:xfrm>
          <a:prstGeom prst="rect">
            <a:avLst/>
          </a:prstGeom>
        </p:spPr>
      </p:pic>
      <p:sp>
        <p:nvSpPr>
          <p:cNvPr id="6" name="TextBox 5"/>
          <p:cNvSpPr txBox="1"/>
          <p:nvPr/>
        </p:nvSpPr>
        <p:spPr>
          <a:xfrm>
            <a:off x="1774779" y="8941384"/>
            <a:ext cx="6155564" cy="26325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kumimoji="0" lang="en-US" sz="2800" b="0" i="0" u="none" strike="noStrike" cap="none" spc="-26" normalizeH="0" baseline="0" dirty="0">
                <a:ln>
                  <a:noFill/>
                </a:ln>
                <a:solidFill>
                  <a:schemeClr val="bg2"/>
                </a:solidFill>
                <a:effectLst/>
                <a:uFillTx/>
                <a:sym typeface="Graphik Compact Regular"/>
              </a:rPr>
              <a:t>Improved Documentation Site</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dirty="0">
                <a:solidFill>
                  <a:schemeClr val="bg2"/>
                </a:solidFill>
              </a:rPr>
              <a:t>Automated CLI Configuration</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dirty="0">
                <a:solidFill>
                  <a:schemeClr val="bg2"/>
                </a:solidFill>
              </a:rPr>
              <a:t>Streamlined Installation</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kumimoji="0" lang="en-US" sz="2800" b="0" i="0" u="none" strike="noStrike" cap="none" spc="-26" normalizeH="0" baseline="0" dirty="0">
                <a:ln>
                  <a:noFill/>
                </a:ln>
                <a:solidFill>
                  <a:schemeClr val="bg2"/>
                </a:solidFill>
                <a:effectLst/>
                <a:uFillTx/>
                <a:sym typeface="Graphik Compact Regular"/>
              </a:rPr>
              <a:t>Easier Certificate Configuration</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dirty="0">
                <a:solidFill>
                  <a:schemeClr val="bg2"/>
                </a:solidFill>
              </a:rPr>
              <a:t>Install &amp; Configure without z/OSMF</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kumimoji="0" lang="en-US" sz="2800" b="0" i="0" u="none" strike="noStrike" cap="none" spc="-26" normalizeH="0" baseline="0" dirty="0">
                <a:ln>
                  <a:noFill/>
                </a:ln>
                <a:solidFill>
                  <a:schemeClr val="bg2"/>
                </a:solidFill>
                <a:effectLst/>
                <a:uFillTx/>
                <a:sym typeface="Graphik Compact Regular"/>
              </a:rPr>
              <a:t>Containerization</a:t>
            </a:r>
          </a:p>
        </p:txBody>
      </p:sp>
      <p:sp>
        <p:nvSpPr>
          <p:cNvPr id="15" name="TextBox 14"/>
          <p:cNvSpPr txBox="1"/>
          <p:nvPr/>
        </p:nvSpPr>
        <p:spPr>
          <a:xfrm>
            <a:off x="1537763" y="5110256"/>
            <a:ext cx="6407134" cy="17122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kumimoji="0" lang="en-US" sz="2800" b="0" i="0" u="none" strike="noStrike" cap="none" spc="-26" normalizeH="0" baseline="0" dirty="0">
                <a:ln>
                  <a:noFill/>
                </a:ln>
                <a:solidFill>
                  <a:schemeClr val="bg2"/>
                </a:solidFill>
                <a:effectLst/>
                <a:uFillTx/>
                <a:sym typeface="Graphik Compact Regular"/>
              </a:rPr>
              <a:t>Change</a:t>
            </a:r>
            <a:r>
              <a:rPr kumimoji="0" lang="en-US" sz="2800" b="0" i="0" u="none" strike="noStrike" cap="none" spc="-26" normalizeH="0" dirty="0">
                <a:ln>
                  <a:noFill/>
                </a:ln>
                <a:solidFill>
                  <a:schemeClr val="bg2"/>
                </a:solidFill>
                <a:effectLst/>
                <a:uFillTx/>
                <a:sym typeface="Graphik Compact Regular"/>
              </a:rPr>
              <a:t> Passwords via SAF</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baseline="0" dirty="0">
                <a:solidFill>
                  <a:schemeClr val="bg2"/>
                </a:solidFill>
              </a:rPr>
              <a:t>AT-TLS-Aware</a:t>
            </a:r>
            <a:r>
              <a:rPr lang="en-US" sz="2800" dirty="0">
                <a:solidFill>
                  <a:schemeClr val="bg2"/>
                </a:solidFill>
              </a:rPr>
              <a:t> API ML</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kumimoji="0" lang="en-US" sz="2800" b="0" i="0" u="none" strike="noStrike" cap="none" spc="-26" normalizeH="0" baseline="0" dirty="0">
                <a:ln>
                  <a:noFill/>
                </a:ln>
                <a:solidFill>
                  <a:schemeClr val="bg2"/>
                </a:solidFill>
                <a:effectLst/>
                <a:uFillTx/>
                <a:sym typeface="Graphik Compact Regular"/>
              </a:rPr>
              <a:t>Secure</a:t>
            </a:r>
            <a:r>
              <a:rPr kumimoji="0" lang="en-US" sz="2800" b="0" i="0" u="none" strike="noStrike" cap="none" spc="-26" normalizeH="0" dirty="0">
                <a:ln>
                  <a:noFill/>
                </a:ln>
                <a:solidFill>
                  <a:schemeClr val="bg2"/>
                </a:solidFill>
                <a:effectLst/>
                <a:uFillTx/>
                <a:sym typeface="Graphik Compact Regular"/>
              </a:rPr>
              <a:t> Credential Store support for extenders of Zowe Explorer</a:t>
            </a:r>
            <a:endParaRPr kumimoji="0" lang="en-US" sz="2800" b="0" i="0" u="none" strike="noStrike" cap="none" spc="-26" normalizeH="0" baseline="0" dirty="0">
              <a:ln>
                <a:noFill/>
              </a:ln>
              <a:solidFill>
                <a:schemeClr val="bg2"/>
              </a:solidFill>
              <a:effectLst/>
              <a:uFillTx/>
              <a:sym typeface="Graphik Compact Regular"/>
            </a:endParaRPr>
          </a:p>
        </p:txBody>
      </p:sp>
      <p:sp>
        <p:nvSpPr>
          <p:cNvPr id="16" name="TextBox 15"/>
          <p:cNvSpPr txBox="1"/>
          <p:nvPr/>
        </p:nvSpPr>
        <p:spPr>
          <a:xfrm>
            <a:off x="8349871" y="3762172"/>
            <a:ext cx="7194645" cy="17892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kumimoji="0" lang="en-US" sz="2800" b="0" i="0" u="none" strike="noStrike" cap="none" spc="-26" normalizeH="0" baseline="0" dirty="0" smtClean="0">
                <a:ln>
                  <a:noFill/>
                </a:ln>
                <a:solidFill>
                  <a:schemeClr val="bg2"/>
                </a:solidFill>
                <a:effectLst/>
                <a:uFillTx/>
                <a:sym typeface="Graphik Compact Regular"/>
              </a:rPr>
              <a:t>Available for Technical Preview since </a:t>
            </a:r>
            <a:r>
              <a:rPr kumimoji="0" lang="en-US" sz="2800" b="0" i="0" u="none" strike="noStrike" cap="none" spc="-26" normalizeH="0" baseline="0" dirty="0">
                <a:ln>
                  <a:noFill/>
                </a:ln>
                <a:solidFill>
                  <a:schemeClr val="bg2"/>
                </a:solidFill>
                <a:effectLst/>
                <a:uFillTx/>
                <a:sym typeface="Graphik Compact Regular"/>
              </a:rPr>
              <a:t>1.22!</a:t>
            </a:r>
          </a:p>
          <a:p>
            <a:pPr marL="457200" indent="-457200" algn="l">
              <a:spcBef>
                <a:spcPts val="0"/>
              </a:spcBef>
              <a:spcAft>
                <a:spcPts val="600"/>
              </a:spcAft>
              <a:buFont typeface="Wingdings" panose="05000000000000000000" pitchFamily="2" charset="2"/>
              <a:buChar char="ü"/>
            </a:pPr>
            <a:r>
              <a:rPr lang="en-US" sz="2800" dirty="0">
                <a:solidFill>
                  <a:schemeClr val="bg2"/>
                </a:solidFill>
              </a:rPr>
              <a:t>Off-z Persistent Caching via Redis</a:t>
            </a:r>
          </a:p>
          <a:p>
            <a:pPr marL="457200" indent="-457200" algn="l">
              <a:spcBef>
                <a:spcPts val="0"/>
              </a:spcBef>
              <a:spcAft>
                <a:spcPts val="600"/>
              </a:spcAft>
              <a:buFont typeface="Wingdings" panose="05000000000000000000" pitchFamily="2" charset="2"/>
              <a:buChar char="ü"/>
            </a:pPr>
            <a:r>
              <a:rPr lang="en-US" sz="2800" dirty="0">
                <a:solidFill>
                  <a:schemeClr val="bg2"/>
                </a:solidFill>
                <a:latin typeface="+mj-lt"/>
                <a:cs typeface="Arial" panose="020B0604020202020204" pitchFamily="34" charset="0"/>
              </a:rPr>
              <a:t>Launcher to manage process restarts</a:t>
            </a:r>
          </a:p>
          <a:p>
            <a:pPr marL="457200" indent="-457200" algn="l">
              <a:spcBef>
                <a:spcPts val="0"/>
              </a:spcBef>
              <a:spcAft>
                <a:spcPts val="600"/>
              </a:spcAft>
              <a:buFont typeface="Wingdings" panose="05000000000000000000" pitchFamily="2" charset="2"/>
              <a:buChar char="ü"/>
            </a:pPr>
            <a:r>
              <a:rPr lang="en-US" sz="2800" dirty="0">
                <a:solidFill>
                  <a:schemeClr val="bg2"/>
                </a:solidFill>
              </a:rPr>
              <a:t>Sample applications </a:t>
            </a:r>
            <a:endParaRPr kumimoji="0" lang="en-US" sz="2800" b="0" i="0" u="none" strike="noStrike" cap="none" spc="-26" normalizeH="0" baseline="0" dirty="0">
              <a:ln>
                <a:noFill/>
              </a:ln>
              <a:solidFill>
                <a:schemeClr val="bg2"/>
              </a:solidFill>
              <a:effectLst/>
              <a:uFillTx/>
              <a:sym typeface="Graphik Compact Regular"/>
            </a:endParaRPr>
          </a:p>
        </p:txBody>
      </p:sp>
      <p:sp>
        <p:nvSpPr>
          <p:cNvPr id="18" name="TextBox 17"/>
          <p:cNvSpPr txBox="1"/>
          <p:nvPr/>
        </p:nvSpPr>
        <p:spPr>
          <a:xfrm>
            <a:off x="8217748" y="2713561"/>
            <a:ext cx="7488248" cy="104028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80000"/>
              </a:lnSpc>
              <a:spcBef>
                <a:spcPts val="400"/>
              </a:spcBef>
              <a:spcAft>
                <a:spcPts val="0"/>
              </a:spcAft>
              <a:buClrTx/>
              <a:buSzTx/>
              <a:buFontTx/>
              <a:buNone/>
              <a:tabLst>
                <a:tab pos="812800" algn="l"/>
              </a:tabLst>
            </a:pPr>
            <a:r>
              <a:rPr kumimoji="0" lang="en-US" sz="7200" b="0" i="0" u="none" strike="noStrike" cap="none" spc="-26" normalizeH="0" baseline="0" dirty="0">
                <a:ln>
                  <a:noFill/>
                </a:ln>
                <a:solidFill>
                  <a:schemeClr val="accent1"/>
                </a:solidFill>
                <a:effectLst/>
                <a:uFillTx/>
                <a:latin typeface="Comic Sans MS" panose="030F0702030302020204" pitchFamily="66" charset="0"/>
                <a:sym typeface="Graphik Compact Regular"/>
              </a:rPr>
              <a:t>High Availability</a:t>
            </a:r>
          </a:p>
        </p:txBody>
      </p:sp>
      <p:pic>
        <p:nvPicPr>
          <p:cNvPr id="24" name="Picture 23"/>
          <p:cNvPicPr>
            <a:picLocks noChangeAspect="1"/>
          </p:cNvPicPr>
          <p:nvPr/>
        </p:nvPicPr>
        <p:blipFill>
          <a:blip r:embed="rId4"/>
          <a:stretch>
            <a:fillRect/>
          </a:stretch>
        </p:blipFill>
        <p:spPr>
          <a:xfrm>
            <a:off x="21787675" y="11408168"/>
            <a:ext cx="1423180" cy="1272490"/>
          </a:xfrm>
          <a:prstGeom prst="rect">
            <a:avLst/>
          </a:prstGeom>
          <a:solidFill>
            <a:schemeClr val="bg1">
              <a:lumMod val="85000"/>
            </a:schemeClr>
          </a:solidFill>
        </p:spPr>
      </p:pic>
      <p:sp>
        <p:nvSpPr>
          <p:cNvPr id="25" name="TextBox 24"/>
          <p:cNvSpPr txBox="1"/>
          <p:nvPr/>
        </p:nvSpPr>
        <p:spPr>
          <a:xfrm>
            <a:off x="15900727" y="7170751"/>
            <a:ext cx="6926020" cy="30541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kumimoji="0" lang="en-US" sz="2800" b="0" i="0" u="none" strike="noStrike" cap="none" spc="-26" normalizeH="0" baseline="0" dirty="0">
                <a:ln>
                  <a:noFill/>
                </a:ln>
                <a:solidFill>
                  <a:schemeClr val="bg2"/>
                </a:solidFill>
                <a:effectLst/>
                <a:uFillTx/>
                <a:sym typeface="Graphik Compact Regular"/>
              </a:rPr>
              <a:t>New Incubators</a:t>
            </a:r>
            <a:r>
              <a:rPr kumimoji="0" lang="en-US" sz="2800" b="0" i="0" u="none" strike="noStrike" cap="none" spc="-26" normalizeH="0" dirty="0">
                <a:ln>
                  <a:noFill/>
                </a:ln>
                <a:solidFill>
                  <a:schemeClr val="bg2"/>
                </a:solidFill>
                <a:effectLst/>
                <a:uFillTx/>
                <a:sym typeface="Graphik Compact Regular"/>
              </a:rPr>
              <a:t> (IBA Group, BMC)</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dirty="0">
                <a:solidFill>
                  <a:schemeClr val="bg2"/>
                </a:solidFill>
              </a:rPr>
              <a:t>Zowe Extenders (Micro Focus, SEGUS)</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dirty="0">
                <a:solidFill>
                  <a:schemeClr val="bg2"/>
                </a:solidFill>
              </a:rPr>
              <a:t>New SDKs for Kotlin and Java</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dirty="0">
                <a:solidFill>
                  <a:schemeClr val="bg2"/>
                </a:solidFill>
              </a:rPr>
              <a:t>New VS Code Extension for CICS</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dirty="0">
                <a:solidFill>
                  <a:schemeClr val="bg2"/>
                </a:solidFill>
              </a:rPr>
              <a:t>Usability and Functional Improvements</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dirty="0">
                <a:solidFill>
                  <a:schemeClr val="bg2"/>
                </a:solidFill>
              </a:rPr>
              <a:t>Quarterly Update Webinar and Survey</a:t>
            </a:r>
          </a:p>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lang="en-US" sz="2800" dirty="0">
                <a:solidFill>
                  <a:schemeClr val="bg2"/>
                </a:solidFill>
              </a:rPr>
              <a:t>7 New Zowe Blogs</a:t>
            </a:r>
            <a:endParaRPr kumimoji="0" lang="en-US" sz="2800" b="0" i="0" u="none" strike="noStrike" cap="none" spc="-26" normalizeH="0" baseline="0" dirty="0">
              <a:ln>
                <a:noFill/>
              </a:ln>
              <a:solidFill>
                <a:schemeClr val="bg2"/>
              </a:solidFill>
              <a:effectLst/>
              <a:uFillTx/>
              <a:sym typeface="Graphik Compact Regular"/>
            </a:endParaRPr>
          </a:p>
        </p:txBody>
      </p:sp>
      <p:sp>
        <p:nvSpPr>
          <p:cNvPr id="26" name="TextBox 25"/>
          <p:cNvSpPr txBox="1"/>
          <p:nvPr/>
        </p:nvSpPr>
        <p:spPr>
          <a:xfrm>
            <a:off x="9332663" y="10695457"/>
            <a:ext cx="5629512" cy="13675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821531" rtl="0" fontAlgn="auto" latinLnBrk="0" hangingPunct="0">
              <a:lnSpc>
                <a:spcPct val="80000"/>
              </a:lnSpc>
              <a:spcBef>
                <a:spcPts val="0"/>
              </a:spcBef>
              <a:spcAft>
                <a:spcPts val="600"/>
              </a:spcAft>
              <a:buClrTx/>
              <a:buSzTx/>
              <a:buFont typeface="Wingdings" panose="05000000000000000000" pitchFamily="2" charset="2"/>
              <a:buChar char="ü"/>
              <a:tabLst>
                <a:tab pos="812800" algn="l"/>
              </a:tabLst>
            </a:pPr>
            <a:r>
              <a:rPr kumimoji="0" lang="en-US" sz="2800" b="0" i="0" u="none" strike="noStrike" cap="none" spc="-26" normalizeH="0" baseline="0" dirty="0">
                <a:ln>
                  <a:noFill/>
                </a:ln>
                <a:solidFill>
                  <a:schemeClr val="bg2"/>
                </a:solidFill>
                <a:effectLst/>
                <a:uFillTx/>
                <a:sym typeface="Graphik Compact Regular"/>
              </a:rPr>
              <a:t>New Conformance</a:t>
            </a:r>
            <a:r>
              <a:rPr kumimoji="0" lang="en-US" sz="2800" b="0" i="0" u="none" strike="noStrike" cap="none" spc="-26" normalizeH="0" dirty="0">
                <a:ln>
                  <a:noFill/>
                </a:ln>
                <a:solidFill>
                  <a:schemeClr val="bg2"/>
                </a:solidFill>
                <a:effectLst/>
                <a:uFillTx/>
                <a:sym typeface="Graphik Compact Regular"/>
              </a:rPr>
              <a:t> Proposals!</a:t>
            </a:r>
          </a:p>
          <a:p>
            <a:pPr lvl="8" indent="0" algn="l">
              <a:spcBef>
                <a:spcPts val="0"/>
              </a:spcBef>
              <a:spcAft>
                <a:spcPts val="600"/>
              </a:spcAft>
            </a:pPr>
            <a:r>
              <a:rPr lang="en-US" sz="2800" baseline="0" dirty="0">
                <a:solidFill>
                  <a:schemeClr val="bg2"/>
                </a:solidFill>
              </a:rPr>
              <a:t>		- Zowe Support</a:t>
            </a:r>
            <a:r>
              <a:rPr lang="en-US" sz="2800" dirty="0">
                <a:solidFill>
                  <a:schemeClr val="bg2"/>
                </a:solidFill>
              </a:rPr>
              <a:t> Offerings</a:t>
            </a:r>
          </a:p>
          <a:p>
            <a:pPr lvl="8" indent="0" algn="l">
              <a:spcBef>
                <a:spcPts val="0"/>
              </a:spcBef>
              <a:spcAft>
                <a:spcPts val="600"/>
              </a:spcAft>
            </a:pPr>
            <a:r>
              <a:rPr kumimoji="0" lang="en-US" sz="2800" b="0" i="0" u="none" strike="noStrike" cap="none" spc="-26" normalizeH="0" baseline="0" dirty="0">
                <a:ln>
                  <a:noFill/>
                </a:ln>
                <a:solidFill>
                  <a:schemeClr val="bg2"/>
                </a:solidFill>
                <a:effectLst/>
                <a:uFillTx/>
                <a:sym typeface="Graphik Compact Regular"/>
              </a:rPr>
              <a:t>	- Zowe </a:t>
            </a:r>
            <a:r>
              <a:rPr lang="en-US" sz="2800" dirty="0">
                <a:solidFill>
                  <a:schemeClr val="bg2"/>
                </a:solidFill>
              </a:rPr>
              <a:t>Explorer </a:t>
            </a:r>
            <a:endParaRPr kumimoji="0" lang="en-US" sz="2800" b="0" i="0" u="none" strike="noStrike" cap="none" spc="-26" normalizeH="0" baseline="0" dirty="0">
              <a:ln>
                <a:noFill/>
              </a:ln>
              <a:solidFill>
                <a:schemeClr val="bg2"/>
              </a:solidFill>
              <a:effectLst/>
              <a:uFillTx/>
              <a:sym typeface="Graphik Compact Regular"/>
            </a:endParaRPr>
          </a:p>
        </p:txBody>
      </p:sp>
    </p:spTree>
    <p:extLst>
      <p:ext uri="{BB962C8B-B14F-4D97-AF65-F5344CB8AC3E}">
        <p14:creationId xmlns:p14="http://schemas.microsoft.com/office/powerpoint/2010/main" val="138840476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BF315D-6329-4302-A158-8B9D5FEF019E}"/>
              </a:ext>
            </a:extLst>
          </p:cNvPr>
          <p:cNvSpPr>
            <a:spLocks noGrp="1"/>
          </p:cNvSpPr>
          <p:nvPr>
            <p:ph type="sldNum" sz="quarter" idx="2"/>
          </p:nvPr>
        </p:nvSpPr>
        <p:spPr/>
        <p:txBody>
          <a:bodyPr/>
          <a:lstStyle/>
          <a:p>
            <a:fld id="{00000000-1234-1234-1234-123412341234}" type="slidenum">
              <a:rPr lang="en" smtClean="0"/>
              <a:pPr/>
              <a:t>7</a:t>
            </a:fld>
            <a:endParaRPr lang="en"/>
          </a:p>
        </p:txBody>
      </p:sp>
      <p:sp>
        <p:nvSpPr>
          <p:cNvPr id="3" name="Title 2">
            <a:extLst>
              <a:ext uri="{FF2B5EF4-FFF2-40B4-BE49-F238E27FC236}">
                <a16:creationId xmlns:a16="http://schemas.microsoft.com/office/drawing/2014/main" id="{03DCE1F2-37AD-C845-9A2A-B965BDAE2974}"/>
              </a:ext>
            </a:extLst>
          </p:cNvPr>
          <p:cNvSpPr>
            <a:spLocks noGrp="1"/>
          </p:cNvSpPr>
          <p:nvPr>
            <p:ph type="title" idx="4294967295"/>
          </p:nvPr>
        </p:nvSpPr>
        <p:spPr>
          <a:xfrm>
            <a:off x="528596" y="425450"/>
            <a:ext cx="15494906" cy="1287463"/>
          </a:xfrm>
          <a:solidFill>
            <a:schemeClr val="tx1"/>
          </a:solidFill>
          <a:ln>
            <a:solidFill>
              <a:schemeClr val="bg2"/>
            </a:solidFill>
          </a:ln>
        </p:spPr>
        <p:txBody>
          <a:bodyPr anchor="ctr"/>
          <a:lstStyle/>
          <a:p>
            <a:pPr algn="ctr"/>
            <a:r>
              <a:rPr lang="en-US" dirty="0">
                <a:solidFill>
                  <a:schemeClr val="bg1"/>
                </a:solidFill>
              </a:rPr>
              <a:t>21PI2 Zowe Achievements</a:t>
            </a:r>
          </a:p>
        </p:txBody>
      </p:sp>
      <p:sp>
        <p:nvSpPr>
          <p:cNvPr id="11" name="Rectangle 10"/>
          <p:cNvSpPr/>
          <p:nvPr/>
        </p:nvSpPr>
        <p:spPr>
          <a:xfrm>
            <a:off x="528602" y="1872979"/>
            <a:ext cx="7630600" cy="11298274"/>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tIns="914400" rtlCol="0" anchor="t"/>
          <a:lstStyle/>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On-boarded the Kotlin SDK (contributed by IBA Group) and Java SDK (contributed by Broadcom) to Zowe</a:t>
            </a:r>
          </a:p>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Automatic Zowe CLI Connection Configuration for     Zowe-conformant API Services</a:t>
            </a:r>
          </a:p>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Continued validation of `@next` features and made improvements based on feedback</a:t>
            </a:r>
          </a:p>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Published @next CLI content to the Zowe Technical Preview section on Zowe Downloads </a:t>
            </a:r>
          </a:p>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Validated Zowe CLI w/Node 16 (Becomes LTS in October)</a:t>
            </a:r>
          </a:p>
          <a:p>
            <a:pPr marL="347472" indent="-347472" algn="l">
              <a:lnSpc>
                <a:spcPct val="100000"/>
              </a:lnSpc>
              <a:spcBef>
                <a:spcPts val="0"/>
              </a:spcBef>
              <a:spcAft>
                <a:spcPts val="1200"/>
              </a:spcAft>
              <a:buFont typeface="Arial" panose="020B0604020202020204" pitchFamily="34" charset="0"/>
              <a:buChar char="•"/>
            </a:pPr>
            <a:endParaRPr lang="en-US" sz="2400" dirty="0">
              <a:solidFill>
                <a:schemeClr val="bg2"/>
              </a:solidFill>
              <a:latin typeface="Arial" panose="020B0604020202020204" pitchFamily="34" charset="0"/>
              <a:cs typeface="Arial" panose="020B0604020202020204" pitchFamily="34" charset="0"/>
            </a:endParaRPr>
          </a:p>
          <a:p>
            <a:pPr marL="347472" indent="-347472" algn="l">
              <a:lnSpc>
                <a:spcPct val="100000"/>
              </a:lnSpc>
              <a:spcBef>
                <a:spcPts val="0"/>
              </a:spcBef>
              <a:spcAft>
                <a:spcPts val="1200"/>
              </a:spcAft>
              <a:buFont typeface="Arial" panose="020B0604020202020204" pitchFamily="34" charset="0"/>
              <a:buChar char="•"/>
            </a:pPr>
            <a:endParaRPr lang="en-US" sz="2400" dirty="0">
              <a:solidFill>
                <a:schemeClr val="bg2"/>
              </a:solidFill>
              <a:latin typeface="Arial" panose="020B0604020202020204" pitchFamily="34" charset="0"/>
              <a:cs typeface="Arial" panose="020B0604020202020204" pitchFamily="34" charset="0"/>
            </a:endParaRPr>
          </a:p>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Migrated </a:t>
            </a:r>
            <a:r>
              <a:rPr lang="en-US" sz="2400" dirty="0">
                <a:solidFill>
                  <a:schemeClr val="bg2"/>
                </a:solidFill>
                <a:latin typeface="Arial" panose="020B0604020202020204" pitchFamily="34" charset="0"/>
                <a:cs typeface="Arial" panose="020B0604020202020204" pitchFamily="34" charset="0"/>
                <a:hlinkClick r:id="rId3"/>
              </a:rPr>
              <a:t>Zowe doc site </a:t>
            </a:r>
            <a:r>
              <a:rPr lang="en-US" sz="2400" dirty="0">
                <a:solidFill>
                  <a:schemeClr val="bg2"/>
                </a:solidFill>
                <a:latin typeface="Arial" panose="020B0604020202020204" pitchFamily="34" charset="0"/>
                <a:cs typeface="Arial" panose="020B0604020202020204" pitchFamily="34" charset="0"/>
              </a:rPr>
              <a:t>to a new framework to provide an enhanced content experience </a:t>
            </a:r>
          </a:p>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Published a </a:t>
            </a:r>
            <a:r>
              <a:rPr lang="en-US" sz="2400" dirty="0">
                <a:solidFill>
                  <a:schemeClr val="bg2"/>
                </a:solidFill>
                <a:latin typeface="Arial" panose="020B0604020202020204" pitchFamily="34" charset="0"/>
                <a:cs typeface="Arial" panose="020B0604020202020204" pitchFamily="34" charset="0"/>
                <a:hlinkClick r:id="rId4"/>
              </a:rPr>
              <a:t>blog</a:t>
            </a:r>
            <a:r>
              <a:rPr lang="en-US" sz="2400" dirty="0">
                <a:solidFill>
                  <a:schemeClr val="bg2"/>
                </a:solidFill>
                <a:latin typeface="Arial" panose="020B0604020202020204" pitchFamily="34" charset="0"/>
                <a:cs typeface="Arial" panose="020B0604020202020204" pitchFamily="34" charset="0"/>
              </a:rPr>
              <a:t> to introduce all the new features on the Zowe doc site</a:t>
            </a:r>
          </a:p>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Completed documentation for 2 new releases</a:t>
            </a:r>
          </a:p>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Set up preview links for doc PRs and staging site w/Netlify.</a:t>
            </a:r>
          </a:p>
          <a:p>
            <a:pPr marL="347472" indent="-347472"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Started content improvement for installing and extending</a:t>
            </a:r>
          </a:p>
        </p:txBody>
      </p:sp>
      <p:sp>
        <p:nvSpPr>
          <p:cNvPr id="12" name="Rectangle 11"/>
          <p:cNvSpPr/>
          <p:nvPr/>
        </p:nvSpPr>
        <p:spPr>
          <a:xfrm>
            <a:off x="8392902" y="1872979"/>
            <a:ext cx="7630600" cy="11298274"/>
          </a:xfrm>
          <a:prstGeom prst="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tIns="914400" rtlCol="0" anchor="t"/>
          <a:lstStyle/>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Published technical preview for High Availability - completed caching API off-z persistent solution via Redis and validated high availability for the API ML</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Passwords change via SAF</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Deterministic routing for user requests partially delivered - full server side targeted for 1.24</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Completed development of an AT-TLS aware Zowe API ML for release in upcoming Zowe 1.24</a:t>
            </a:r>
          </a:p>
          <a:p>
            <a:pPr marL="342900" indent="-342900" algn="l">
              <a:lnSpc>
                <a:spcPct val="100000"/>
              </a:lnSpc>
              <a:spcBef>
                <a:spcPts val="0"/>
              </a:spcBef>
              <a:spcAft>
                <a:spcPts val="1200"/>
              </a:spcAft>
              <a:buFont typeface="Arial" panose="020B0604020202020204" pitchFamily="34" charset="0"/>
              <a:buChar char="•"/>
            </a:pPr>
            <a:endParaRPr lang="en-US" sz="2400" dirty="0">
              <a:solidFill>
                <a:schemeClr val="bg2"/>
              </a:solidFill>
              <a:latin typeface="Arial" panose="020B0604020202020204" pitchFamily="34" charset="0"/>
              <a:cs typeface="Arial" panose="020B0604020202020204" pitchFamily="34" charset="0"/>
            </a:endParaRPr>
          </a:p>
          <a:p>
            <a:pPr marL="342900" indent="-342900" algn="l">
              <a:lnSpc>
                <a:spcPct val="100000"/>
              </a:lnSpc>
              <a:spcBef>
                <a:spcPts val="0"/>
              </a:spcBef>
              <a:spcAft>
                <a:spcPts val="1200"/>
              </a:spcAft>
              <a:buFont typeface="Arial" panose="020B0604020202020204" pitchFamily="34" charset="0"/>
              <a:buChar char="•"/>
            </a:pPr>
            <a:endParaRPr lang="en-US" sz="2400" dirty="0">
              <a:solidFill>
                <a:schemeClr val="bg2"/>
              </a:solidFill>
              <a:latin typeface="Arial" panose="020B0604020202020204" pitchFamily="34" charset="0"/>
              <a:cs typeface="Arial" panose="020B0604020202020204" pitchFamily="34" charset="0"/>
            </a:endParaRPr>
          </a:p>
          <a:p>
            <a:pPr marL="342900" indent="-342900" algn="l" fontAlgn="base">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Assisted in preparing conformance requirements and logistics for two new conformance programs</a:t>
            </a:r>
          </a:p>
          <a:p>
            <a:pPr marL="342900" lvl="1" indent="-342900" algn="l" fontAlgn="base">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Completed logistical work associated with 2 incubator projects (Workflow wiZard, </a:t>
            </a:r>
            <a:r>
              <a:rPr lang="en-US" sz="2400" dirty="0" err="1">
                <a:solidFill>
                  <a:schemeClr val="bg2"/>
                </a:solidFill>
                <a:latin typeface="Arial" panose="020B0604020202020204" pitchFamily="34" charset="0"/>
                <a:cs typeface="Arial" panose="020B0604020202020204" pitchFamily="34" charset="0"/>
              </a:rPr>
              <a:t>JetBrains</a:t>
            </a:r>
            <a:r>
              <a:rPr lang="en-US" sz="2400" dirty="0">
                <a:solidFill>
                  <a:schemeClr val="bg2"/>
                </a:solidFill>
                <a:latin typeface="Arial" panose="020B0604020202020204" pitchFamily="34" charset="0"/>
                <a:cs typeface="Arial" panose="020B0604020202020204" pitchFamily="34" charset="0"/>
              </a:rPr>
              <a:t>) </a:t>
            </a:r>
          </a:p>
          <a:p>
            <a:pPr marL="342900" lvl="1" indent="-342900" algn="l" fontAlgn="base">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On-boarded new extenders: Micro Focus, SEGUS</a:t>
            </a:r>
          </a:p>
          <a:p>
            <a:pPr marL="342900" lvl="1" indent="-342900" algn="l" fontAlgn="base">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Influenced publication of a CICS VS Code extension</a:t>
            </a:r>
          </a:p>
          <a:p>
            <a:pPr marL="342900" lvl="1" indent="-342900" algn="l" fontAlgn="base">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In collaboration with OMP, created and managed a dedicated conference tracking list </a:t>
            </a:r>
          </a:p>
          <a:p>
            <a:pPr marL="342900" lvl="1" indent="-342900" algn="l" fontAlgn="base">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Prepared &amp; delivered quarterly webinar update</a:t>
            </a:r>
          </a:p>
          <a:p>
            <a:pPr marL="342900" lvl="1" indent="-342900" algn="l" fontAlgn="base">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Preliminary work prepared for semi-annual survey</a:t>
            </a:r>
          </a:p>
          <a:p>
            <a:pPr marL="342900" lvl="1" indent="-342900" algn="l" fontAlgn="base">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OMP Zowe Release Overview BLOG series</a:t>
            </a:r>
          </a:p>
          <a:p>
            <a:pPr marL="342900" lvl="1" indent="-342900" algn="l" fontAlgn="base">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Medium.com:  Reviewed / introduced 7 new blogs</a:t>
            </a:r>
          </a:p>
          <a:p>
            <a:pPr marL="342900" indent="-342900" algn="l">
              <a:lnSpc>
                <a:spcPct val="100000"/>
              </a:lnSpc>
              <a:spcBef>
                <a:spcPts val="0"/>
              </a:spcBef>
              <a:spcAft>
                <a:spcPts val="1200"/>
              </a:spcAft>
              <a:buFont typeface="Arial" panose="020B0604020202020204" pitchFamily="34" charset="0"/>
              <a:buChar char="•"/>
            </a:pPr>
            <a:endParaRPr lang="en-US" sz="2400" dirty="0">
              <a:solidFill>
                <a:srgbClr val="002D9C"/>
              </a:solidFill>
              <a:latin typeface="Arial" panose="020B0604020202020204" pitchFamily="34" charset="0"/>
              <a:cs typeface="Arial" panose="020B0604020202020204" pitchFamily="34" charset="0"/>
            </a:endParaRPr>
          </a:p>
          <a:p>
            <a:pPr marL="342900" indent="-342900" algn="l">
              <a:lnSpc>
                <a:spcPct val="100000"/>
              </a:lnSpc>
              <a:spcBef>
                <a:spcPts val="0"/>
              </a:spcBef>
              <a:spcAft>
                <a:spcPts val="1200"/>
              </a:spcAft>
              <a:buFont typeface="Arial" panose="020B0604020202020204" pitchFamily="34" charset="0"/>
              <a:buChar char="•"/>
            </a:pPr>
            <a:endParaRPr lang="en-US" sz="2400" dirty="0">
              <a:solidFill>
                <a:srgbClr val="002D9C"/>
              </a:solidFill>
              <a:latin typeface="Arial" panose="020B0604020202020204" pitchFamily="34" charset="0"/>
              <a:cs typeface="Arial" panose="020B0604020202020204" pitchFamily="34" charset="0"/>
            </a:endParaRPr>
          </a:p>
          <a:p>
            <a:pPr marL="342900" indent="-342900" algn="l">
              <a:lnSpc>
                <a:spcPct val="100000"/>
              </a:lnSpc>
              <a:spcBef>
                <a:spcPts val="0"/>
              </a:spcBef>
              <a:spcAft>
                <a:spcPts val="1200"/>
              </a:spcAft>
              <a:buFont typeface="Arial" panose="020B0604020202020204" pitchFamily="34" charset="0"/>
              <a:buChar char="•"/>
            </a:pPr>
            <a:endParaRPr lang="en-US" sz="2400" dirty="0">
              <a:solidFill>
                <a:srgbClr val="002D9C"/>
              </a:solidFill>
              <a:latin typeface="Arial" panose="020B0604020202020204" pitchFamily="34" charset="0"/>
              <a:cs typeface="Arial" panose="020B0604020202020204" pitchFamily="34" charset="0"/>
            </a:endParaRPr>
          </a:p>
        </p:txBody>
      </p:sp>
      <p:sp>
        <p:nvSpPr>
          <p:cNvPr id="13" name="Rectangle 12"/>
          <p:cNvSpPr/>
          <p:nvPr/>
        </p:nvSpPr>
        <p:spPr>
          <a:xfrm>
            <a:off x="16254458" y="425180"/>
            <a:ext cx="7630600" cy="12746072"/>
          </a:xfrm>
          <a:prstGeom prst="rect">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tIns="914400" rtlCol="0" anchor="t"/>
          <a:lstStyle/>
          <a:p>
            <a:pPr marL="342900" indent="-342900" algn="l">
              <a:lnSpc>
                <a:spcPct val="100000"/>
              </a:lnSpc>
              <a:spcBef>
                <a:spcPts val="0"/>
              </a:spcBef>
              <a:spcAft>
                <a:spcPts val="1200"/>
              </a:spcAft>
              <a:buFont typeface="Arial" panose="020B0604020202020204" pitchFamily="34" charset="0"/>
              <a:buChar char="•"/>
            </a:pPr>
            <a:r>
              <a:rPr lang="en-US" sz="2400" dirty="0" smtClean="0">
                <a:solidFill>
                  <a:schemeClr val="bg2"/>
                </a:solidFill>
                <a:latin typeface="Arial" panose="020B0604020202020204" pitchFamily="34" charset="0"/>
                <a:cs typeface="Arial" panose="020B0604020202020204" pitchFamily="34" charset="0"/>
              </a:rPr>
              <a:t>High </a:t>
            </a:r>
            <a:r>
              <a:rPr lang="en-US" sz="2400" dirty="0">
                <a:solidFill>
                  <a:schemeClr val="bg2"/>
                </a:solidFill>
                <a:latin typeface="Arial" panose="020B0604020202020204" pitchFamily="34" charset="0"/>
                <a:cs typeface="Arial" panose="020B0604020202020204" pitchFamily="34" charset="0"/>
              </a:rPr>
              <a:t>Availability </a:t>
            </a:r>
            <a:r>
              <a:rPr lang="en-US" sz="2400" dirty="0" smtClean="0">
                <a:solidFill>
                  <a:schemeClr val="bg2"/>
                </a:solidFill>
                <a:latin typeface="Arial" panose="020B0604020202020204" pitchFamily="34" charset="0"/>
                <a:cs typeface="Arial" panose="020B0604020202020204" pitchFamily="34" charset="0"/>
              </a:rPr>
              <a:t>in Technical Preview since 1.22!</a:t>
            </a:r>
            <a:endParaRPr lang="en-US" sz="2400" dirty="0">
              <a:solidFill>
                <a:schemeClr val="bg2"/>
              </a:solidFill>
              <a:latin typeface="Arial" panose="020B0604020202020204" pitchFamily="34" charset="0"/>
              <a:cs typeface="Arial" panose="020B0604020202020204" pitchFamily="34" charset="0"/>
            </a:endParaRP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Improved Zowe's certificate configuration experience </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Support for installing and configuring Zowe without z/OSMF present</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Onboarding new z/OS Infrastructure - z/OS 2.4 validation on Marist</a:t>
            </a:r>
          </a:p>
          <a:p>
            <a:pPr marL="342900" indent="-342900" algn="l">
              <a:lnSpc>
                <a:spcPct val="100000"/>
              </a:lnSpc>
              <a:spcBef>
                <a:spcPts val="0"/>
              </a:spcBef>
              <a:spcAft>
                <a:spcPts val="1200"/>
              </a:spcAft>
              <a:buFont typeface="Arial" panose="020B0604020202020204" pitchFamily="34" charset="0"/>
              <a:buChar char="•"/>
            </a:pPr>
            <a:endParaRPr lang="en-US" sz="2400" dirty="0">
              <a:solidFill>
                <a:schemeClr val="bg2"/>
              </a:solidFill>
              <a:latin typeface="Arial" panose="020B0604020202020204" pitchFamily="34" charset="0"/>
              <a:cs typeface="Arial" panose="020B0604020202020204" pitchFamily="34" charset="0"/>
            </a:endParaRPr>
          </a:p>
          <a:p>
            <a:pPr marL="342900" indent="-342900" algn="l">
              <a:lnSpc>
                <a:spcPct val="100000"/>
              </a:lnSpc>
              <a:spcBef>
                <a:spcPts val="120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HA: Introduced launcher to manage process restarts and moved app-server, ZSS state to caching service </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App Server + apps in standalone Docker container (Technical Preview)</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IP Explorer application released (including blog)</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Delivered contribution guidelines explaining code organization and coding style</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App-server/ZSS swagger in the API catalog</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ZIS plugin installation improvements</a:t>
            </a:r>
          </a:p>
          <a:p>
            <a:pPr marL="342900" indent="-342900" algn="l">
              <a:lnSpc>
                <a:spcPct val="100000"/>
              </a:lnSpc>
              <a:spcBef>
                <a:spcPts val="0"/>
              </a:spcBef>
              <a:spcAft>
                <a:spcPts val="1200"/>
              </a:spcAft>
              <a:buFont typeface="Arial" panose="020B0604020202020204" pitchFamily="34" charset="0"/>
              <a:buChar char="•"/>
            </a:pPr>
            <a:endParaRPr lang="en-US" sz="2400" dirty="0">
              <a:solidFill>
                <a:schemeClr val="bg2"/>
              </a:solidFill>
              <a:latin typeface="Arial" panose="020B0604020202020204" pitchFamily="34" charset="0"/>
              <a:cs typeface="Arial" panose="020B0604020202020204" pitchFamily="34" charset="0"/>
            </a:endParaRPr>
          </a:p>
          <a:p>
            <a:pPr marL="342900" indent="-342900" algn="l">
              <a:lnSpc>
                <a:spcPct val="100000"/>
              </a:lnSpc>
              <a:spcBef>
                <a:spcPts val="180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Finalized the conformance criteria checklist together with the supporting technical implementation.</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Delete multiple datasets and dataset members</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Secure credential store support API for extenders</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Significant improvements in Dataset, USS, Jobs tree, TSO commands and Profile Management</a:t>
            </a:r>
          </a:p>
          <a:p>
            <a:pPr marL="342900" indent="-342900" algn="l">
              <a:lnSpc>
                <a:spcPct val="100000"/>
              </a:lnSpc>
              <a:spcBef>
                <a:spcPts val="0"/>
              </a:spcBef>
              <a:spcAft>
                <a:spcPts val="1200"/>
              </a:spcAft>
              <a:buFont typeface="Arial" panose="020B0604020202020204" pitchFamily="34" charset="0"/>
              <a:buChar char="•"/>
            </a:pPr>
            <a:r>
              <a:rPr lang="en-US" sz="2400" dirty="0">
                <a:solidFill>
                  <a:schemeClr val="bg2"/>
                </a:solidFill>
                <a:latin typeface="Arial" panose="020B0604020202020204" pitchFamily="34" charset="0"/>
                <a:cs typeface="Arial" panose="020B0604020202020204" pitchFamily="34" charset="0"/>
              </a:rPr>
              <a:t>Team Configuration in Zowe Explorer (Tech Preview)</a:t>
            </a:r>
          </a:p>
          <a:p>
            <a:pPr algn="l">
              <a:lnSpc>
                <a:spcPct val="100000"/>
              </a:lnSpc>
              <a:spcBef>
                <a:spcPts val="0"/>
              </a:spcBef>
              <a:spcAft>
                <a:spcPts val="1200"/>
              </a:spcAft>
            </a:pPr>
            <a:endParaRPr lang="en-US" sz="2400" dirty="0">
              <a:solidFill>
                <a:schemeClr val="bg2"/>
              </a:solidFill>
              <a:latin typeface="Arial" panose="020B0604020202020204" pitchFamily="34" charset="0"/>
              <a:cs typeface="Arial" panose="020B0604020202020204" pitchFamily="34" charset="0"/>
            </a:endParaRPr>
          </a:p>
          <a:p>
            <a:pPr marL="342900" indent="-342900" algn="l">
              <a:lnSpc>
                <a:spcPct val="100000"/>
              </a:lnSpc>
              <a:spcBef>
                <a:spcPts val="0"/>
              </a:spcBef>
              <a:spcAft>
                <a:spcPts val="1200"/>
              </a:spcAft>
              <a:buFont typeface="Arial" panose="020B0604020202020204" pitchFamily="34" charset="0"/>
              <a:buChar char="•"/>
            </a:pPr>
            <a:endParaRPr lang="en-US" sz="2400" dirty="0">
              <a:solidFill>
                <a:schemeClr val="bg2"/>
              </a:solidFill>
              <a:latin typeface="Arial" panose="020B0604020202020204" pitchFamily="34" charset="0"/>
              <a:cs typeface="Arial" panose="020B0604020202020204" pitchFamily="34" charset="0"/>
            </a:endParaRPr>
          </a:p>
          <a:p>
            <a:pPr marL="342900" indent="-342900" algn="l">
              <a:lnSpc>
                <a:spcPct val="100000"/>
              </a:lnSpc>
              <a:spcBef>
                <a:spcPts val="0"/>
              </a:spcBef>
              <a:spcAft>
                <a:spcPts val="1200"/>
              </a:spcAft>
              <a:buFont typeface="Arial" panose="020B0604020202020204" pitchFamily="34" charset="0"/>
              <a:buChar char="•"/>
            </a:pPr>
            <a:endParaRPr lang="en-US" sz="2400" dirty="0">
              <a:solidFill>
                <a:schemeClr val="bg2"/>
              </a:solidFill>
              <a:latin typeface="Arial" panose="020B0604020202020204" pitchFamily="34" charset="0"/>
              <a:cs typeface="Arial" panose="020B0604020202020204" pitchFamily="34" charset="0"/>
            </a:endParaRPr>
          </a:p>
        </p:txBody>
      </p:sp>
      <p:sp>
        <p:nvSpPr>
          <p:cNvPr id="16" name="TextBox 15"/>
          <p:cNvSpPr txBox="1"/>
          <p:nvPr/>
        </p:nvSpPr>
        <p:spPr>
          <a:xfrm>
            <a:off x="528598" y="1869874"/>
            <a:ext cx="7630600" cy="666977"/>
          </a:xfrm>
          <a:prstGeom prst="rect">
            <a:avLst/>
          </a:prstGeom>
          <a:solidFill>
            <a:schemeClr val="tx1"/>
          </a:solidFill>
          <a:ln>
            <a:solidFill>
              <a:schemeClr val="bg1"/>
            </a:solidFill>
          </a:ln>
        </p:spPr>
        <p:txBody>
          <a:bodyPr wrap="square" rtlCol="0">
            <a:spAutoFit/>
          </a:bodyPr>
          <a:lstStyle/>
          <a:p>
            <a:pPr defTabSz="2438340" hangingPunct="1">
              <a:lnSpc>
                <a:spcPct val="100000"/>
              </a:lnSpc>
              <a:spcBef>
                <a:spcPts val="0"/>
              </a:spcBef>
              <a:buClr>
                <a:srgbClr val="000000"/>
              </a:buClr>
              <a:tabLst/>
            </a:pPr>
            <a:r>
              <a:rPr lang="en-US" sz="3734" b="1" spc="0" dirty="0">
                <a:solidFill>
                  <a:srgbClr val="FFFFFF"/>
                </a:solidFill>
                <a:latin typeface="Arial"/>
                <a:ea typeface="+mn-ea"/>
                <a:cs typeface="Arial"/>
                <a:sym typeface="Arial"/>
              </a:rPr>
              <a:t>Zowe CLI Squad</a:t>
            </a:r>
          </a:p>
        </p:txBody>
      </p:sp>
      <p:sp>
        <p:nvSpPr>
          <p:cNvPr id="17" name="TextBox 16"/>
          <p:cNvSpPr txBox="1"/>
          <p:nvPr/>
        </p:nvSpPr>
        <p:spPr>
          <a:xfrm>
            <a:off x="8392902" y="1869263"/>
            <a:ext cx="7630600" cy="666977"/>
          </a:xfrm>
          <a:prstGeom prst="rect">
            <a:avLst/>
          </a:prstGeom>
          <a:solidFill>
            <a:schemeClr val="tx1"/>
          </a:solidFill>
          <a:ln>
            <a:solidFill>
              <a:schemeClr val="bg1"/>
            </a:solidFill>
          </a:ln>
        </p:spPr>
        <p:txBody>
          <a:bodyPr wrap="square" rtlCol="0">
            <a:spAutoFit/>
          </a:bodyPr>
          <a:lstStyle/>
          <a:p>
            <a:pPr defTabSz="2438340" hangingPunct="1">
              <a:lnSpc>
                <a:spcPct val="100000"/>
              </a:lnSpc>
              <a:spcBef>
                <a:spcPts val="0"/>
              </a:spcBef>
              <a:buClr>
                <a:srgbClr val="000000"/>
              </a:buClr>
              <a:tabLst/>
            </a:pPr>
            <a:r>
              <a:rPr lang="en-US" sz="3734" b="1" spc="0" dirty="0">
                <a:solidFill>
                  <a:srgbClr val="FFFFFF"/>
                </a:solidFill>
                <a:latin typeface="Arial"/>
                <a:ea typeface="+mn-ea"/>
                <a:cs typeface="Arial"/>
                <a:sym typeface="Arial"/>
              </a:rPr>
              <a:t>Zowe API Squad</a:t>
            </a:r>
          </a:p>
        </p:txBody>
      </p:sp>
      <p:sp>
        <p:nvSpPr>
          <p:cNvPr id="18" name="TextBox 17"/>
          <p:cNvSpPr txBox="1"/>
          <p:nvPr/>
        </p:nvSpPr>
        <p:spPr>
          <a:xfrm>
            <a:off x="16254454" y="425180"/>
            <a:ext cx="7630600" cy="666977"/>
          </a:xfrm>
          <a:prstGeom prst="rect">
            <a:avLst/>
          </a:prstGeom>
          <a:solidFill>
            <a:schemeClr val="tx1"/>
          </a:solidFill>
          <a:ln>
            <a:solidFill>
              <a:schemeClr val="bg1"/>
            </a:solidFill>
          </a:ln>
        </p:spPr>
        <p:txBody>
          <a:bodyPr wrap="square" rtlCol="0">
            <a:spAutoFit/>
          </a:bodyPr>
          <a:lstStyle/>
          <a:p>
            <a:pPr defTabSz="2438340" hangingPunct="1">
              <a:lnSpc>
                <a:spcPct val="100000"/>
              </a:lnSpc>
              <a:spcBef>
                <a:spcPts val="0"/>
              </a:spcBef>
              <a:buClr>
                <a:srgbClr val="000000"/>
              </a:buClr>
              <a:tabLst/>
            </a:pPr>
            <a:r>
              <a:rPr lang="en-US" sz="3734" b="1" spc="0" dirty="0">
                <a:solidFill>
                  <a:srgbClr val="FFFFFF"/>
                </a:solidFill>
                <a:latin typeface="Arial"/>
                <a:ea typeface="+mn-ea"/>
                <a:cs typeface="Arial"/>
                <a:sym typeface="Arial"/>
              </a:rPr>
              <a:t>Zowe Systems Squad</a:t>
            </a:r>
          </a:p>
        </p:txBody>
      </p:sp>
      <p:sp>
        <p:nvSpPr>
          <p:cNvPr id="23" name="Rectangle 22"/>
          <p:cNvSpPr/>
          <p:nvPr/>
        </p:nvSpPr>
        <p:spPr>
          <a:xfrm>
            <a:off x="304801" y="214010"/>
            <a:ext cx="23793450" cy="13203936"/>
          </a:xfrm>
          <a:prstGeom prst="rect">
            <a:avLst/>
          </a:prstGeom>
          <a:noFill/>
          <a:ln w="38100">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circle">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438340" hangingPunct="1">
              <a:lnSpc>
                <a:spcPct val="100000"/>
              </a:lnSpc>
              <a:spcBef>
                <a:spcPts val="0"/>
              </a:spcBef>
              <a:buClr>
                <a:srgbClr val="000000"/>
              </a:buClr>
              <a:tabLst/>
            </a:pPr>
            <a:endParaRPr lang="en-US" sz="3734" spc="0">
              <a:solidFill>
                <a:srgbClr val="FFFFFF"/>
              </a:solidFill>
              <a:latin typeface="Arial"/>
              <a:sym typeface="Arial"/>
            </a:endParaRPr>
          </a:p>
        </p:txBody>
      </p:sp>
      <p:sp>
        <p:nvSpPr>
          <p:cNvPr id="24" name="TextBox 23"/>
          <p:cNvSpPr txBox="1"/>
          <p:nvPr/>
        </p:nvSpPr>
        <p:spPr>
          <a:xfrm>
            <a:off x="8392902" y="6434578"/>
            <a:ext cx="7630600" cy="666977"/>
          </a:xfrm>
          <a:prstGeom prst="rect">
            <a:avLst/>
          </a:prstGeom>
          <a:solidFill>
            <a:schemeClr val="tx1"/>
          </a:solidFill>
          <a:ln>
            <a:solidFill>
              <a:schemeClr val="bg1"/>
            </a:solidFill>
          </a:ln>
        </p:spPr>
        <p:txBody>
          <a:bodyPr wrap="square" rtlCol="0">
            <a:spAutoFit/>
          </a:bodyPr>
          <a:lstStyle/>
          <a:p>
            <a:pPr defTabSz="2438340" hangingPunct="1">
              <a:lnSpc>
                <a:spcPct val="100000"/>
              </a:lnSpc>
              <a:spcBef>
                <a:spcPts val="0"/>
              </a:spcBef>
              <a:buClr>
                <a:srgbClr val="000000"/>
              </a:buClr>
              <a:tabLst/>
            </a:pPr>
            <a:r>
              <a:rPr lang="en-US" sz="3734" b="1" spc="0" dirty="0">
                <a:solidFill>
                  <a:srgbClr val="FFFFFF"/>
                </a:solidFill>
                <a:latin typeface="Arial"/>
                <a:ea typeface="+mn-ea"/>
                <a:cs typeface="Arial"/>
                <a:sym typeface="Arial"/>
              </a:rPr>
              <a:t>Zowe Onboarding Squad</a:t>
            </a:r>
          </a:p>
        </p:txBody>
      </p:sp>
      <p:sp>
        <p:nvSpPr>
          <p:cNvPr id="25" name="TextBox 24"/>
          <p:cNvSpPr txBox="1"/>
          <p:nvPr/>
        </p:nvSpPr>
        <p:spPr>
          <a:xfrm>
            <a:off x="16254458" y="8946442"/>
            <a:ext cx="7630600" cy="666977"/>
          </a:xfrm>
          <a:prstGeom prst="rect">
            <a:avLst/>
          </a:prstGeom>
          <a:solidFill>
            <a:schemeClr val="tx1"/>
          </a:solidFill>
          <a:ln>
            <a:solidFill>
              <a:schemeClr val="bg1"/>
            </a:solidFill>
          </a:ln>
        </p:spPr>
        <p:txBody>
          <a:bodyPr wrap="square" rtlCol="0">
            <a:spAutoFit/>
          </a:bodyPr>
          <a:lstStyle/>
          <a:p>
            <a:pPr defTabSz="2438340" hangingPunct="1">
              <a:lnSpc>
                <a:spcPct val="100000"/>
              </a:lnSpc>
              <a:spcBef>
                <a:spcPts val="0"/>
              </a:spcBef>
              <a:buClr>
                <a:srgbClr val="000000"/>
              </a:buClr>
              <a:tabLst/>
            </a:pPr>
            <a:r>
              <a:rPr lang="en-US" sz="3734" b="1" spc="0" dirty="0">
                <a:solidFill>
                  <a:srgbClr val="FFFFFF"/>
                </a:solidFill>
                <a:latin typeface="Arial"/>
                <a:ea typeface="+mn-ea"/>
                <a:cs typeface="Arial"/>
                <a:sym typeface="Arial"/>
              </a:rPr>
              <a:t>Zowe Explorer</a:t>
            </a:r>
          </a:p>
        </p:txBody>
      </p:sp>
      <p:sp>
        <p:nvSpPr>
          <p:cNvPr id="26" name="TextBox 25"/>
          <p:cNvSpPr txBox="1"/>
          <p:nvPr/>
        </p:nvSpPr>
        <p:spPr>
          <a:xfrm>
            <a:off x="16254458" y="4076985"/>
            <a:ext cx="7630600" cy="666977"/>
          </a:xfrm>
          <a:prstGeom prst="rect">
            <a:avLst/>
          </a:prstGeom>
          <a:solidFill>
            <a:schemeClr val="tx1"/>
          </a:solidFill>
          <a:ln>
            <a:solidFill>
              <a:schemeClr val="bg1"/>
            </a:solidFill>
          </a:ln>
        </p:spPr>
        <p:txBody>
          <a:bodyPr wrap="square" rtlCol="0">
            <a:spAutoFit/>
          </a:bodyPr>
          <a:lstStyle/>
          <a:p>
            <a:pPr defTabSz="2438340" hangingPunct="1">
              <a:lnSpc>
                <a:spcPct val="100000"/>
              </a:lnSpc>
              <a:spcBef>
                <a:spcPts val="0"/>
              </a:spcBef>
              <a:buClr>
                <a:srgbClr val="000000"/>
              </a:buClr>
              <a:tabLst/>
            </a:pPr>
            <a:r>
              <a:rPr lang="en-US" sz="3734" b="1" spc="0" dirty="0">
                <a:solidFill>
                  <a:srgbClr val="FFFFFF"/>
                </a:solidFill>
                <a:latin typeface="Arial"/>
                <a:ea typeface="+mn-ea"/>
                <a:cs typeface="Arial"/>
                <a:sym typeface="Arial"/>
              </a:rPr>
              <a:t>Zowe App Framework Squad</a:t>
            </a:r>
          </a:p>
        </p:txBody>
      </p:sp>
      <p:sp>
        <p:nvSpPr>
          <p:cNvPr id="27" name="TextBox 26"/>
          <p:cNvSpPr txBox="1"/>
          <p:nvPr/>
        </p:nvSpPr>
        <p:spPr>
          <a:xfrm>
            <a:off x="528596" y="7689049"/>
            <a:ext cx="7630600" cy="666977"/>
          </a:xfrm>
          <a:prstGeom prst="rect">
            <a:avLst/>
          </a:prstGeom>
          <a:solidFill>
            <a:schemeClr val="tx1"/>
          </a:solidFill>
          <a:ln>
            <a:solidFill>
              <a:schemeClr val="bg1"/>
            </a:solidFill>
          </a:ln>
        </p:spPr>
        <p:txBody>
          <a:bodyPr wrap="square" rtlCol="0">
            <a:spAutoFit/>
          </a:bodyPr>
          <a:lstStyle/>
          <a:p>
            <a:pPr defTabSz="2438340" hangingPunct="1">
              <a:lnSpc>
                <a:spcPct val="100000"/>
              </a:lnSpc>
              <a:spcBef>
                <a:spcPts val="0"/>
              </a:spcBef>
              <a:buClr>
                <a:srgbClr val="000000"/>
              </a:buClr>
              <a:tabLst/>
            </a:pPr>
            <a:r>
              <a:rPr lang="en-US" sz="3734" b="1" spc="0" dirty="0">
                <a:solidFill>
                  <a:srgbClr val="FFFFFF"/>
                </a:solidFill>
                <a:latin typeface="Arial"/>
                <a:ea typeface="+mn-ea"/>
                <a:cs typeface="Arial"/>
                <a:sym typeface="Arial"/>
              </a:rPr>
              <a:t>Zowe Documentation Squad</a:t>
            </a:r>
          </a:p>
        </p:txBody>
      </p:sp>
      <p:pic>
        <p:nvPicPr>
          <p:cNvPr id="5" name="Picture 4"/>
          <p:cNvPicPr>
            <a:picLocks/>
          </p:cNvPicPr>
          <p:nvPr/>
        </p:nvPicPr>
        <p:blipFill>
          <a:blip r:embed="rId5"/>
          <a:stretch>
            <a:fillRect/>
          </a:stretch>
        </p:blipFill>
        <p:spPr>
          <a:xfrm>
            <a:off x="14705832" y="512064"/>
            <a:ext cx="1243584" cy="1133856"/>
          </a:xfrm>
          <a:prstGeom prst="rect">
            <a:avLst/>
          </a:prstGeom>
          <a:solidFill>
            <a:schemeClr val="bg1">
              <a:lumMod val="85000"/>
            </a:schemeClr>
          </a:solidFill>
        </p:spPr>
      </p:pic>
      <p:pic>
        <p:nvPicPr>
          <p:cNvPr id="19" name="Picture 18"/>
          <p:cNvPicPr>
            <a:picLocks noChangeAspect="1"/>
          </p:cNvPicPr>
          <p:nvPr/>
        </p:nvPicPr>
        <p:blipFill>
          <a:blip r:embed="rId6"/>
          <a:stretch>
            <a:fillRect/>
          </a:stretch>
        </p:blipFill>
        <p:spPr>
          <a:xfrm>
            <a:off x="615136" y="512853"/>
            <a:ext cx="1246916" cy="1133560"/>
          </a:xfrm>
          <a:prstGeom prst="rect">
            <a:avLst/>
          </a:prstGeom>
        </p:spPr>
      </p:pic>
    </p:spTree>
    <p:extLst>
      <p:ext uri="{BB962C8B-B14F-4D97-AF65-F5344CB8AC3E}">
        <p14:creationId xmlns:p14="http://schemas.microsoft.com/office/powerpoint/2010/main" val="229588107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C7241B-3636-4095-8F25-0C4031E49ABD}"/>
              </a:ext>
            </a:extLst>
          </p:cNvPr>
          <p:cNvSpPr txBox="1"/>
          <p:nvPr/>
        </p:nvSpPr>
        <p:spPr>
          <a:xfrm>
            <a:off x="706298" y="11944826"/>
            <a:ext cx="22887325" cy="1262349"/>
          </a:xfrm>
          <a:prstGeom prst="rect">
            <a:avLst/>
          </a:prstGeom>
          <a:noFill/>
        </p:spPr>
        <p:txBody>
          <a:bodyPr wrap="square" rtlCol="0">
            <a:noAutofit/>
          </a:bodyPr>
          <a:lstStyle/>
          <a:p>
            <a:pPr algn="l" defTabSz="2438430" hangingPunct="1">
              <a:lnSpc>
                <a:spcPct val="100000"/>
              </a:lnSpc>
              <a:spcBef>
                <a:spcPts val="0"/>
              </a:spcBef>
              <a:buClr>
                <a:srgbClr val="000000"/>
              </a:buClr>
              <a:tabLst/>
            </a:pPr>
            <a:r>
              <a:rPr lang="en-US" sz="3733" spc="0" dirty="0">
                <a:latin typeface="Arial"/>
                <a:cs typeface="Arial"/>
                <a:sym typeface="Arial"/>
              </a:rPr>
              <a:t>	</a:t>
            </a:r>
            <a:r>
              <a:rPr lang="en-US" sz="3733" spc="0" dirty="0">
                <a:solidFill>
                  <a:schemeClr val="bg1"/>
                </a:solidFill>
                <a:latin typeface="Arial"/>
                <a:cs typeface="Arial"/>
                <a:sym typeface="Arial"/>
              </a:rPr>
              <a:t>For more information:	</a:t>
            </a:r>
            <a:r>
              <a:rPr lang="en-US" sz="3733" spc="0" dirty="0">
                <a:solidFill>
                  <a:schemeClr val="bg1"/>
                </a:solidFill>
                <a:latin typeface="Arial"/>
                <a:cs typeface="Arial"/>
                <a:sym typeface="Arial"/>
                <a:hlinkClick r:id="rId3"/>
              </a:rPr>
              <a:t>https://www.openmainframeproject.org/projects/zowe/conformance</a:t>
            </a:r>
            <a:endParaRPr lang="en-US" sz="3733" spc="0" dirty="0">
              <a:solidFill>
                <a:schemeClr val="bg1"/>
              </a:solidFill>
              <a:latin typeface="Arial"/>
              <a:cs typeface="Arial"/>
              <a:sym typeface="Arial"/>
            </a:endParaRPr>
          </a:p>
          <a:p>
            <a:pPr algn="l" defTabSz="2438430" hangingPunct="1">
              <a:lnSpc>
                <a:spcPct val="100000"/>
              </a:lnSpc>
              <a:spcBef>
                <a:spcPts val="0"/>
              </a:spcBef>
              <a:buClr>
                <a:srgbClr val="000000"/>
              </a:buClr>
              <a:tabLst/>
            </a:pPr>
            <a:r>
              <a:rPr lang="en-US" sz="3733" spc="0" dirty="0">
                <a:solidFill>
                  <a:schemeClr val="bg1"/>
                </a:solidFill>
                <a:latin typeface="Arial"/>
                <a:cs typeface="Arial"/>
                <a:sym typeface="Arial"/>
              </a:rPr>
              <a:t>			</a:t>
            </a:r>
            <a:r>
              <a:rPr lang="en-US" sz="3733" spc="0" dirty="0">
                <a:solidFill>
                  <a:schemeClr val="bg1"/>
                </a:solidFill>
                <a:latin typeface="Arial"/>
                <a:cs typeface="Arial"/>
                <a:sym typeface="Arial"/>
                <a:hlinkClick r:id="rId4"/>
              </a:rPr>
              <a:t>https://github.com/zowe/zlc/issues/182</a:t>
            </a:r>
            <a:endParaRPr lang="en-US" sz="3733" spc="0" dirty="0">
              <a:solidFill>
                <a:schemeClr val="bg1"/>
              </a:solidFill>
              <a:latin typeface="Arial"/>
              <a:cs typeface="Arial"/>
              <a:sym typeface="Arial"/>
            </a:endParaRPr>
          </a:p>
        </p:txBody>
      </p:sp>
      <p:sp>
        <p:nvSpPr>
          <p:cNvPr id="5" name="TextBox 4"/>
          <p:cNvSpPr txBox="1"/>
          <p:nvPr/>
        </p:nvSpPr>
        <p:spPr>
          <a:xfrm>
            <a:off x="706298" y="3127879"/>
            <a:ext cx="22887325" cy="1430056"/>
          </a:xfrm>
          <a:prstGeom prst="rect">
            <a:avLst/>
          </a:prstGeom>
          <a:noFill/>
          <a:ln>
            <a:solidFill>
              <a:schemeClr val="bg2"/>
            </a:solidFill>
          </a:ln>
        </p:spPr>
        <p:txBody>
          <a:bodyPr wrap="square" rtlCol="0" anchor="ctr" anchorCtr="0">
            <a:noAutofit/>
          </a:bodyPr>
          <a:lstStyle/>
          <a:p>
            <a:pPr algn="l" defTabSz="2438430" fontAlgn="base" hangingPunct="1">
              <a:lnSpc>
                <a:spcPct val="100000"/>
              </a:lnSpc>
              <a:spcBef>
                <a:spcPts val="0"/>
              </a:spcBef>
              <a:buClr>
                <a:srgbClr val="000000"/>
              </a:buClr>
              <a:tabLst/>
            </a:pPr>
            <a:r>
              <a:rPr lang="en-US" sz="3733" i="1" spc="0" dirty="0">
                <a:solidFill>
                  <a:schemeClr val="bg1"/>
                </a:solidFill>
                <a:latin typeface="Arial"/>
                <a:cs typeface="Arial"/>
                <a:sym typeface="Arial"/>
              </a:rPr>
              <a:t>The Zowe Conformance Program gives Zowe users the confidence that their experience will match their expectations for functionality, interoperability, usability, and </a:t>
            </a:r>
            <a:r>
              <a:rPr lang="en-US" sz="3733" b="1" i="1" spc="0" dirty="0">
                <a:solidFill>
                  <a:schemeClr val="bg1"/>
                </a:solidFill>
                <a:latin typeface="Arial"/>
                <a:cs typeface="Arial"/>
                <a:sym typeface="Arial"/>
              </a:rPr>
              <a:t>support</a:t>
            </a:r>
            <a:r>
              <a:rPr lang="en-US" sz="3733" i="1" spc="0" dirty="0">
                <a:solidFill>
                  <a:schemeClr val="bg1"/>
                </a:solidFill>
                <a:latin typeface="Arial"/>
                <a:cs typeface="Arial"/>
                <a:sym typeface="Arial"/>
              </a:rPr>
              <a:t>.</a:t>
            </a:r>
            <a:endParaRPr lang="en-US" sz="3733" spc="0" dirty="0">
              <a:latin typeface="Arial"/>
              <a:cs typeface="Arial"/>
              <a:sym typeface="Arial"/>
            </a:endParaRPr>
          </a:p>
        </p:txBody>
      </p:sp>
      <p:sp>
        <p:nvSpPr>
          <p:cNvPr id="8" name="TextBox 7"/>
          <p:cNvSpPr txBox="1"/>
          <p:nvPr/>
        </p:nvSpPr>
        <p:spPr>
          <a:xfrm>
            <a:off x="706296" y="4981319"/>
            <a:ext cx="11216640" cy="6638387"/>
          </a:xfrm>
          <a:prstGeom prst="rect">
            <a:avLst/>
          </a:prstGeom>
          <a:noFill/>
          <a:ln>
            <a:solidFill>
              <a:schemeClr val="bg2"/>
            </a:solidFill>
          </a:ln>
        </p:spPr>
        <p:txBody>
          <a:bodyPr wrap="square" rtlCol="0">
            <a:noAutofit/>
          </a:bodyPr>
          <a:lstStyle/>
          <a:p>
            <a:pPr algn="l" defTabSz="2438430" hangingPunct="1">
              <a:lnSpc>
                <a:spcPct val="100000"/>
              </a:lnSpc>
              <a:spcBef>
                <a:spcPts val="0"/>
              </a:spcBef>
              <a:spcAft>
                <a:spcPts val="1600"/>
              </a:spcAft>
              <a:buClr>
                <a:srgbClr val="000000"/>
              </a:buClr>
              <a:tabLst/>
            </a:pPr>
            <a:r>
              <a:rPr lang="en-US" sz="3733" spc="0" dirty="0">
                <a:solidFill>
                  <a:schemeClr val="bg1"/>
                </a:solidFill>
                <a:latin typeface="Arial"/>
                <a:cs typeface="Arial"/>
                <a:sym typeface="Arial"/>
              </a:rPr>
              <a:t>A vendor may apply for conformance by declaring the scope of their support offering and agreeing to the key principles of the program.</a:t>
            </a:r>
          </a:p>
          <a:p>
            <a:pPr marL="762010" indent="-762010" algn="l" defTabSz="2438430" hangingPunct="1">
              <a:lnSpc>
                <a:spcPct val="100000"/>
              </a:lnSpc>
              <a:spcBef>
                <a:spcPts val="0"/>
              </a:spcBef>
              <a:spcAft>
                <a:spcPts val="1600"/>
              </a:spcAft>
              <a:buClr>
                <a:schemeClr val="bg1"/>
              </a:buClr>
              <a:buFont typeface="Arial" panose="020B0604020202020204" pitchFamily="34" charset="0"/>
              <a:buChar char="•"/>
              <a:tabLst/>
            </a:pPr>
            <a:r>
              <a:rPr lang="en-US" sz="3733" spc="0" dirty="0">
                <a:solidFill>
                  <a:schemeClr val="bg1"/>
                </a:solidFill>
                <a:latin typeface="Arial"/>
                <a:cs typeface="Arial"/>
                <a:sym typeface="Arial"/>
              </a:rPr>
              <a:t>Conformance may be earned for one, some or all components of Zowe</a:t>
            </a:r>
          </a:p>
          <a:p>
            <a:pPr marL="762010" indent="-762010" algn="l" defTabSz="2438430" hangingPunct="1">
              <a:lnSpc>
                <a:spcPct val="100000"/>
              </a:lnSpc>
              <a:spcBef>
                <a:spcPts val="0"/>
              </a:spcBef>
              <a:spcAft>
                <a:spcPts val="1600"/>
              </a:spcAft>
              <a:buClr>
                <a:schemeClr val="bg1"/>
              </a:buClr>
              <a:buFont typeface="Arial" panose="020B0604020202020204" pitchFamily="34" charset="0"/>
              <a:buChar char="•"/>
              <a:tabLst/>
            </a:pPr>
            <a:r>
              <a:rPr lang="en-US" sz="3733" spc="0" dirty="0">
                <a:solidFill>
                  <a:schemeClr val="bg1"/>
                </a:solidFill>
                <a:latin typeface="Arial"/>
                <a:cs typeface="Arial"/>
                <a:sym typeface="Arial"/>
              </a:rPr>
              <a:t>Conformance badges will be administered by the Open Mainframe Project</a:t>
            </a:r>
          </a:p>
          <a:p>
            <a:pPr marL="762010" indent="-762010" algn="l" defTabSz="2438430" hangingPunct="1">
              <a:lnSpc>
                <a:spcPct val="100000"/>
              </a:lnSpc>
              <a:spcBef>
                <a:spcPts val="0"/>
              </a:spcBef>
              <a:spcAft>
                <a:spcPts val="1600"/>
              </a:spcAft>
              <a:buClr>
                <a:schemeClr val="bg1"/>
              </a:buClr>
              <a:buFont typeface="Arial" panose="020B0604020202020204" pitchFamily="34" charset="0"/>
              <a:buChar char="•"/>
              <a:tabLst/>
            </a:pPr>
            <a:r>
              <a:rPr lang="en-US" sz="3733" spc="0" dirty="0">
                <a:solidFill>
                  <a:schemeClr val="bg1"/>
                </a:solidFill>
                <a:latin typeface="Arial"/>
                <a:cs typeface="Arial"/>
                <a:sym typeface="Arial"/>
              </a:rPr>
              <a:t>Vendors must declare to the OMP the names of their support representatives for each component they support.</a:t>
            </a:r>
          </a:p>
          <a:p>
            <a:pPr algn="l" defTabSz="2438430" hangingPunct="1">
              <a:lnSpc>
                <a:spcPct val="100000"/>
              </a:lnSpc>
              <a:spcBef>
                <a:spcPts val="0"/>
              </a:spcBef>
              <a:buClr>
                <a:srgbClr val="000000"/>
              </a:buClr>
              <a:tabLst/>
            </a:pPr>
            <a:endParaRPr lang="en-US" sz="3733" spc="0" dirty="0">
              <a:latin typeface="Arial"/>
              <a:cs typeface="Arial"/>
              <a:sym typeface="Arial"/>
            </a:endParaRPr>
          </a:p>
        </p:txBody>
      </p:sp>
      <p:sp>
        <p:nvSpPr>
          <p:cNvPr id="9" name="TextBox 8"/>
          <p:cNvSpPr txBox="1"/>
          <p:nvPr/>
        </p:nvSpPr>
        <p:spPr>
          <a:xfrm>
            <a:off x="12376981" y="4981315"/>
            <a:ext cx="11216640" cy="6638389"/>
          </a:xfrm>
          <a:prstGeom prst="rect">
            <a:avLst/>
          </a:prstGeom>
          <a:noFill/>
          <a:ln>
            <a:solidFill>
              <a:schemeClr val="bg2"/>
            </a:solidFill>
          </a:ln>
        </p:spPr>
        <p:txBody>
          <a:bodyPr wrap="square" rtlCol="0">
            <a:noAutofit/>
          </a:bodyPr>
          <a:lstStyle/>
          <a:p>
            <a:pPr algn="l" defTabSz="2438430" hangingPunct="1">
              <a:lnSpc>
                <a:spcPct val="100000"/>
              </a:lnSpc>
              <a:spcBef>
                <a:spcPts val="0"/>
              </a:spcBef>
              <a:spcAft>
                <a:spcPts val="1600"/>
              </a:spcAft>
              <a:buClr>
                <a:srgbClr val="000000"/>
              </a:buClr>
              <a:tabLst/>
            </a:pPr>
            <a:r>
              <a:rPr lang="en-US" sz="3733" spc="0" dirty="0">
                <a:solidFill>
                  <a:schemeClr val="bg1"/>
                </a:solidFill>
                <a:latin typeface="Arial"/>
                <a:cs typeface="Arial"/>
                <a:sym typeface="Arial"/>
              </a:rPr>
              <a:t>Key principles include: </a:t>
            </a:r>
          </a:p>
          <a:p>
            <a:pPr marL="762010" lvl="1" indent="-762010" algn="l" defTabSz="2438430" hangingPunct="1">
              <a:lnSpc>
                <a:spcPct val="100000"/>
              </a:lnSpc>
              <a:spcBef>
                <a:spcPts val="0"/>
              </a:spcBef>
              <a:spcAft>
                <a:spcPts val="1600"/>
              </a:spcAft>
              <a:buClr>
                <a:schemeClr val="bg1"/>
              </a:buClr>
              <a:buFont typeface="Arial" panose="020B0604020202020204" pitchFamily="34" charset="0"/>
              <a:buChar char="•"/>
              <a:tabLst/>
            </a:pPr>
            <a:r>
              <a:rPr lang="en-US" sz="3733" spc="0" dirty="0">
                <a:solidFill>
                  <a:schemeClr val="bg1"/>
                </a:solidFill>
                <a:latin typeface="Arial"/>
                <a:cs typeface="Arial"/>
                <a:sym typeface="Arial"/>
              </a:rPr>
              <a:t>Agree to support any authentic build of Zowe regardless of where it was downloaded (including </a:t>
            </a:r>
            <a:r>
              <a:rPr lang="en-US" sz="3733" spc="0" dirty="0">
                <a:solidFill>
                  <a:schemeClr val="bg1"/>
                </a:solidFill>
                <a:latin typeface="Arial"/>
                <a:cs typeface="Arial"/>
                <a:sym typeface="Arial"/>
                <a:hlinkClick r:id="rId5" action="ppaction://hlinkfile"/>
              </a:rPr>
              <a:t>zowe.org</a:t>
            </a:r>
            <a:r>
              <a:rPr lang="en-US" sz="3733" spc="0" dirty="0">
                <a:solidFill>
                  <a:schemeClr val="bg1"/>
                </a:solidFill>
                <a:latin typeface="Arial"/>
                <a:cs typeface="Arial"/>
                <a:sym typeface="Arial"/>
              </a:rPr>
              <a:t> or from another vendor)  </a:t>
            </a:r>
          </a:p>
          <a:p>
            <a:pPr marL="762010" lvl="1" indent="-762010" algn="l" defTabSz="2438430" hangingPunct="1">
              <a:lnSpc>
                <a:spcPct val="100000"/>
              </a:lnSpc>
              <a:spcBef>
                <a:spcPts val="0"/>
              </a:spcBef>
              <a:spcAft>
                <a:spcPts val="1600"/>
              </a:spcAft>
              <a:buClr>
                <a:schemeClr val="bg1"/>
              </a:buClr>
              <a:buFont typeface="Arial" panose="020B0604020202020204" pitchFamily="34" charset="0"/>
              <a:buChar char="•"/>
              <a:tabLst/>
            </a:pPr>
            <a:r>
              <a:rPr lang="en-US" sz="3733" spc="0" dirty="0">
                <a:solidFill>
                  <a:schemeClr val="bg1"/>
                </a:solidFill>
                <a:latin typeface="Arial"/>
                <a:cs typeface="Arial"/>
                <a:sym typeface="Arial"/>
              </a:rPr>
              <a:t>Agree to report problems potentially impacting other Zowe users and to work with the Zowe Security team</a:t>
            </a:r>
          </a:p>
          <a:p>
            <a:pPr marL="762010" lvl="1" indent="-762010" algn="l" defTabSz="2438430" hangingPunct="1">
              <a:lnSpc>
                <a:spcPct val="100000"/>
              </a:lnSpc>
              <a:spcBef>
                <a:spcPts val="0"/>
              </a:spcBef>
              <a:spcAft>
                <a:spcPts val="1600"/>
              </a:spcAft>
              <a:buClr>
                <a:schemeClr val="bg1"/>
              </a:buClr>
              <a:buFont typeface="Arial" panose="020B0604020202020204" pitchFamily="34" charset="0"/>
              <a:buChar char="•"/>
              <a:tabLst/>
            </a:pPr>
            <a:r>
              <a:rPr lang="en-US" sz="3733" spc="0" dirty="0">
                <a:solidFill>
                  <a:schemeClr val="bg1"/>
                </a:solidFill>
                <a:latin typeface="Arial"/>
                <a:cs typeface="Arial"/>
                <a:sym typeface="Arial"/>
              </a:rPr>
              <a:t>Follow all policies and practices for contributing to Zowe established by the Zowe Technical Steering Committee (TSC)</a:t>
            </a:r>
          </a:p>
        </p:txBody>
      </p:sp>
      <p:sp>
        <p:nvSpPr>
          <p:cNvPr id="7" name="TextBox 6">
            <a:extLst>
              <a:ext uri="{FF2B5EF4-FFF2-40B4-BE49-F238E27FC236}">
                <a16:creationId xmlns:a16="http://schemas.microsoft.com/office/drawing/2014/main" id="{FD0C41BE-00D4-41AB-8BB3-B6A18D6356D7}"/>
              </a:ext>
            </a:extLst>
          </p:cNvPr>
          <p:cNvSpPr txBox="1"/>
          <p:nvPr/>
        </p:nvSpPr>
        <p:spPr>
          <a:xfrm>
            <a:off x="605028" y="566928"/>
            <a:ext cx="21882438"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6000" dirty="0">
                <a:solidFill>
                  <a:schemeClr val="bg1"/>
                </a:solidFill>
              </a:rPr>
              <a:t>Proposal Summary:</a:t>
            </a:r>
            <a:br>
              <a:rPr lang="en-US" sz="6000" dirty="0">
                <a:solidFill>
                  <a:schemeClr val="bg1"/>
                </a:solidFill>
              </a:rPr>
            </a:br>
            <a:r>
              <a:rPr lang="en-US" sz="6000" dirty="0">
                <a:solidFill>
                  <a:schemeClr val="bg1"/>
                </a:solidFill>
              </a:rPr>
              <a:t>Zowe Support Conformance Program </a:t>
            </a:r>
            <a:endParaRPr kumimoji="0" lang="en-US" sz="6000" b="0" i="0" u="none" strike="noStrike" cap="none" spc="-26" normalizeH="0" baseline="0" dirty="0">
              <a:ln>
                <a:noFill/>
              </a:ln>
              <a:solidFill>
                <a:schemeClr val="bg1"/>
              </a:solidFill>
              <a:effectLst/>
              <a:uFillTx/>
              <a:sym typeface="Graphik Compact Regular"/>
            </a:endParaRPr>
          </a:p>
        </p:txBody>
      </p:sp>
    </p:spTree>
    <p:extLst>
      <p:ext uri="{BB962C8B-B14F-4D97-AF65-F5344CB8AC3E}">
        <p14:creationId xmlns:p14="http://schemas.microsoft.com/office/powerpoint/2010/main" val="65873117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304801" y="214010"/>
            <a:ext cx="23793450" cy="13203936"/>
          </a:xfrm>
          <a:prstGeom prst="rect">
            <a:avLst/>
          </a:prstGeom>
          <a:noFill/>
          <a:ln w="38100">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circle">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438340" hangingPunct="1">
              <a:lnSpc>
                <a:spcPct val="100000"/>
              </a:lnSpc>
              <a:spcBef>
                <a:spcPts val="0"/>
              </a:spcBef>
              <a:buClr>
                <a:srgbClr val="000000"/>
              </a:buClr>
              <a:tabLst/>
            </a:pPr>
            <a:endParaRPr lang="en-US" sz="3734" spc="0">
              <a:solidFill>
                <a:srgbClr val="FFFFFF"/>
              </a:solidFill>
              <a:latin typeface="Arial"/>
              <a:sym typeface="Arial"/>
            </a:endParaRPr>
          </a:p>
        </p:txBody>
      </p:sp>
      <p:sp>
        <p:nvSpPr>
          <p:cNvPr id="20" name="TextBox 19">
            <a:extLst>
              <a:ext uri="{FF2B5EF4-FFF2-40B4-BE49-F238E27FC236}">
                <a16:creationId xmlns:a16="http://schemas.microsoft.com/office/drawing/2014/main" id="{FD0C41BE-00D4-41AB-8BB3-B6A18D6356D7}"/>
              </a:ext>
            </a:extLst>
          </p:cNvPr>
          <p:cNvSpPr txBox="1"/>
          <p:nvPr/>
        </p:nvSpPr>
        <p:spPr>
          <a:xfrm>
            <a:off x="605028" y="569096"/>
            <a:ext cx="21882438" cy="892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821531" rtl="0" fontAlgn="auto" latinLnBrk="0" hangingPunct="0">
              <a:lnSpc>
                <a:spcPct val="80000"/>
              </a:lnSpc>
              <a:spcBef>
                <a:spcPts val="400"/>
              </a:spcBef>
              <a:spcAft>
                <a:spcPts val="0"/>
              </a:spcAft>
              <a:buClrTx/>
              <a:buSzTx/>
              <a:tabLst>
                <a:tab pos="812800" algn="l"/>
              </a:tabLst>
            </a:pPr>
            <a:r>
              <a:rPr lang="en-US" sz="6000" dirty="0">
                <a:solidFill>
                  <a:schemeClr val="bg1"/>
                </a:solidFill>
              </a:rPr>
              <a:t>Y</a:t>
            </a:r>
            <a:r>
              <a:rPr kumimoji="0" lang="en-US" sz="60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ou can call me “Zack”</a:t>
            </a:r>
          </a:p>
        </p:txBody>
      </p:sp>
      <p:sp>
        <p:nvSpPr>
          <p:cNvPr id="5" name="Title">
            <a:extLst>
              <a:ext uri="{FF2B5EF4-FFF2-40B4-BE49-F238E27FC236}">
                <a16:creationId xmlns:a16="http://schemas.microsoft.com/office/drawing/2014/main" id="{83746864-E52C-460C-99BC-95FE3052EE6C}"/>
              </a:ext>
            </a:extLst>
          </p:cNvPr>
          <p:cNvSpPr txBox="1">
            <a:spLocks/>
          </p:cNvSpPr>
          <p:nvPr/>
        </p:nvSpPr>
        <p:spPr>
          <a:xfrm>
            <a:off x="1461701" y="2595862"/>
            <a:ext cx="21460597" cy="5770898"/>
          </a:xfrm>
          <a:prstGeom prst="rect">
            <a:avLst/>
          </a:prstGeom>
        </p:spPr>
        <p:txBody>
          <a:bodyPr anchor="t"/>
          <a:lstStyle>
            <a:lvl1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1pPr>
            <a:lvl2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2pPr>
            <a:lvl3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3pPr>
            <a:lvl4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4pPr>
            <a:lvl5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5pPr>
            <a:lvl6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6pPr>
            <a:lvl7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7pPr>
            <a:lvl8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8pPr>
            <a:lvl9pPr marL="0" marR="0" indent="0" algn="l" defTabSz="1219200" latinLnBrk="0">
              <a:lnSpc>
                <a:spcPct val="90000"/>
              </a:lnSpc>
              <a:spcBef>
                <a:spcPts val="0"/>
              </a:spcBef>
              <a:spcAft>
                <a:spcPts val="0"/>
              </a:spcAft>
              <a:buClrTx/>
              <a:buSzTx/>
              <a:buFontTx/>
              <a:buNone/>
              <a:tabLst/>
              <a:defRPr sz="6400" b="0" i="0" u="none" strike="noStrike" cap="none" spc="0" baseline="0">
                <a:solidFill>
                  <a:srgbClr val="FFFFFF"/>
                </a:solidFill>
                <a:uFillTx/>
                <a:latin typeface="IBM Plex Sans"/>
                <a:ea typeface="IBM Plex Sans"/>
                <a:cs typeface="IBM Plex Sans"/>
                <a:sym typeface="IBM Plex Sans"/>
              </a:defRPr>
            </a:lvl9pPr>
          </a:lstStyle>
          <a:p>
            <a:pPr marR="0" lvl="0" algn="l" defTabSz="1219200" rtl="0" eaLnBrk="1" fontAlgn="auto" latinLnBrk="0" hangingPunct="1">
              <a:lnSpc>
                <a:spcPct val="90000"/>
              </a:lnSpc>
              <a:spcBef>
                <a:spcPts val="0"/>
              </a:spcBef>
              <a:spcAft>
                <a:spcPts val="1200"/>
              </a:spcAft>
              <a:buClrTx/>
              <a:buSzTx/>
              <a:tabLst/>
              <a:defRPr/>
            </a:pPr>
            <a:endParaRPr kumimoji="0" lang="en-US" sz="4800" b="1" i="0" u="none" strike="noStrike" kern="0" cap="none" spc="0" normalizeH="0" baseline="0" noProof="0" dirty="0">
              <a:ln>
                <a:noFill/>
              </a:ln>
              <a:solidFill>
                <a:srgbClr val="FFFFFF"/>
              </a:solidFill>
              <a:effectLst/>
              <a:uLnTx/>
              <a:uFillTx/>
              <a:latin typeface="IBM Plex Sans Light"/>
              <a:sym typeface="IBM Plex Sans"/>
            </a:endParaRPr>
          </a:p>
          <a:p>
            <a:pPr marR="0" lvl="0" algn="l" defTabSz="1219200" rtl="0" eaLnBrk="1" fontAlgn="auto" latinLnBrk="0" hangingPunct="1">
              <a:lnSpc>
                <a:spcPct val="90000"/>
              </a:lnSpc>
              <a:spcBef>
                <a:spcPts val="0"/>
              </a:spcBef>
              <a:spcAft>
                <a:spcPts val="1200"/>
              </a:spcAft>
              <a:buClrTx/>
              <a:buSzTx/>
              <a:tabLst/>
              <a:defRPr/>
            </a:pPr>
            <a:endParaRPr kumimoji="0" lang="en-US" sz="4800" b="1" i="0" u="none" strike="noStrike" kern="0" cap="none" spc="0" normalizeH="0" baseline="0" noProof="0" dirty="0">
              <a:ln>
                <a:noFill/>
              </a:ln>
              <a:solidFill>
                <a:srgbClr val="FFFFFF"/>
              </a:solidFill>
              <a:effectLst/>
              <a:uLnTx/>
              <a:uFillTx/>
              <a:latin typeface="IBM Plex Sans Light"/>
              <a:sym typeface="IBM Plex Sans"/>
            </a:endParaRPr>
          </a:p>
          <a:p>
            <a:pPr marR="0" lvl="0" algn="l" defTabSz="1219200" rtl="0" eaLnBrk="1" fontAlgn="auto" latinLnBrk="0" hangingPunct="1">
              <a:lnSpc>
                <a:spcPct val="90000"/>
              </a:lnSpc>
              <a:spcBef>
                <a:spcPts val="0"/>
              </a:spcBef>
              <a:spcAft>
                <a:spcPts val="1200"/>
              </a:spcAft>
              <a:buClrTx/>
              <a:buSzTx/>
              <a:tabLst/>
              <a:defRPr/>
            </a:pPr>
            <a:endParaRPr kumimoji="0" lang="en-US" sz="4800" b="1" i="0" u="none" strike="noStrike" kern="0" cap="none" spc="0" normalizeH="0" baseline="0" noProof="0" dirty="0">
              <a:ln>
                <a:noFill/>
              </a:ln>
              <a:solidFill>
                <a:srgbClr val="FFFFFF"/>
              </a:solidFill>
              <a:effectLst/>
              <a:uLnTx/>
              <a:uFillTx/>
              <a:latin typeface="IBM Plex Sans Light"/>
              <a:sym typeface="IBM Plex Sans"/>
            </a:endParaRPr>
          </a:p>
        </p:txBody>
      </p:sp>
      <p:sp>
        <p:nvSpPr>
          <p:cNvPr id="2" name="TextBox 1">
            <a:extLst>
              <a:ext uri="{FF2B5EF4-FFF2-40B4-BE49-F238E27FC236}">
                <a16:creationId xmlns:a16="http://schemas.microsoft.com/office/drawing/2014/main" id="{7F009F29-D4A5-41C6-9BD1-0964A78D7A89}"/>
              </a:ext>
            </a:extLst>
          </p:cNvPr>
          <p:cNvSpPr txBox="1"/>
          <p:nvPr/>
        </p:nvSpPr>
        <p:spPr>
          <a:xfrm>
            <a:off x="4389121" y="5723561"/>
            <a:ext cx="15544800" cy="4005199"/>
          </a:xfrm>
          <a:prstGeom prst="rect">
            <a:avLst/>
          </a:prstGeom>
          <a:noFill/>
          <a:ln w="12700"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1531" rtl="0" fontAlgn="auto" latinLnBrk="0" hangingPunct="0">
              <a:lnSpc>
                <a:spcPct val="80000"/>
              </a:lnSpc>
              <a:spcBef>
                <a:spcPts val="1800"/>
              </a:spcBef>
              <a:spcAft>
                <a:spcPts val="1200"/>
              </a:spcAft>
              <a:buClrTx/>
              <a:buSzTx/>
              <a:buFontTx/>
              <a:buNone/>
              <a:tabLst>
                <a:tab pos="812800" algn="l"/>
              </a:tabLst>
            </a:pPr>
            <a:r>
              <a:rPr kumimoji="0" lang="en-US" sz="48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    The TSC is head of Zowe engineering.</a:t>
            </a:r>
          </a:p>
          <a:p>
            <a:pPr marL="0" marR="0" indent="0" algn="l" defTabSz="821531" rtl="0" fontAlgn="auto" latinLnBrk="0" hangingPunct="0">
              <a:lnSpc>
                <a:spcPct val="80000"/>
              </a:lnSpc>
              <a:spcBef>
                <a:spcPts val="1800"/>
              </a:spcBef>
              <a:spcAft>
                <a:spcPts val="1200"/>
              </a:spcAft>
              <a:buClrTx/>
              <a:buSzTx/>
              <a:buFontTx/>
              <a:buNone/>
              <a:tabLst>
                <a:tab pos="812800" algn="l"/>
              </a:tabLst>
            </a:pPr>
            <a:r>
              <a:rPr lang="en-US" sz="4800" dirty="0">
                <a:solidFill>
                  <a:schemeClr val="bg1"/>
                </a:solidFill>
              </a:rPr>
              <a:t>    The ZAC is head of Zowe product management.</a:t>
            </a:r>
          </a:p>
          <a:p>
            <a:pPr marL="0" marR="0" indent="0" algn="l" defTabSz="821531" rtl="0" fontAlgn="auto" latinLnBrk="0" hangingPunct="0">
              <a:lnSpc>
                <a:spcPct val="80000"/>
              </a:lnSpc>
              <a:spcBef>
                <a:spcPts val="1800"/>
              </a:spcBef>
              <a:spcAft>
                <a:spcPts val="1200"/>
              </a:spcAft>
              <a:buClrTx/>
              <a:buSzTx/>
              <a:buFontTx/>
              <a:buNone/>
              <a:tabLst>
                <a:tab pos="812800" algn="l"/>
              </a:tabLst>
            </a:pPr>
            <a:r>
              <a:rPr kumimoji="0" lang="en-US" sz="48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rPr>
              <a:t>    The TSC is in charge</a:t>
            </a:r>
          </a:p>
          <a:p>
            <a:pPr marL="0" marR="0" indent="0" algn="l" defTabSz="821531" rtl="0" fontAlgn="auto" latinLnBrk="0" hangingPunct="0">
              <a:lnSpc>
                <a:spcPct val="80000"/>
              </a:lnSpc>
              <a:spcBef>
                <a:spcPts val="1800"/>
              </a:spcBef>
              <a:spcAft>
                <a:spcPts val="1200"/>
              </a:spcAft>
              <a:buClrTx/>
              <a:buSzTx/>
              <a:buFontTx/>
              <a:buNone/>
              <a:tabLst>
                <a:tab pos="812800" algn="l"/>
              </a:tabLst>
            </a:pPr>
            <a:r>
              <a:rPr lang="en-US" sz="4800" dirty="0">
                <a:solidFill>
                  <a:schemeClr val="bg1"/>
                </a:solidFill>
              </a:rPr>
              <a:t>         …but we hope the TSC will still pay attention to us</a:t>
            </a:r>
            <a:endParaRPr kumimoji="0" lang="en-US" sz="4800" b="0" i="0" u="none" strike="noStrike" cap="none" spc="-26" normalizeH="0" baseline="0" dirty="0">
              <a:ln>
                <a:noFill/>
              </a:ln>
              <a:solidFill>
                <a:schemeClr val="bg1"/>
              </a:solidFill>
              <a:effectLst/>
              <a:uFillTx/>
              <a:latin typeface="Graphik Compact Regular"/>
              <a:ea typeface="Graphik Compact Regular"/>
              <a:cs typeface="Graphik Compact Regular"/>
              <a:sym typeface="Graphik Compact Regular"/>
            </a:endParaRPr>
          </a:p>
        </p:txBody>
      </p:sp>
      <p:sp>
        <p:nvSpPr>
          <p:cNvPr id="3" name="Rectangle 2">
            <a:extLst>
              <a:ext uri="{FF2B5EF4-FFF2-40B4-BE49-F238E27FC236}">
                <a16:creationId xmlns:a16="http://schemas.microsoft.com/office/drawing/2014/main" id="{4290D38E-C204-4902-82DC-1C3F75808336}"/>
              </a:ext>
            </a:extLst>
          </p:cNvPr>
          <p:cNvSpPr/>
          <p:nvPr/>
        </p:nvSpPr>
        <p:spPr>
          <a:xfrm>
            <a:off x="1461701" y="3289229"/>
            <a:ext cx="21791253" cy="698012"/>
          </a:xfrm>
          <a:prstGeom prst="rect">
            <a:avLst/>
          </a:prstGeom>
        </p:spPr>
        <p:txBody>
          <a:bodyPr wrap="square">
            <a:spAutoFit/>
          </a:bodyPr>
          <a:lstStyle/>
          <a:p>
            <a:pPr algn="l"/>
            <a:r>
              <a:rPr lang="en-US" sz="4800" dirty="0">
                <a:solidFill>
                  <a:schemeClr val="bg1"/>
                </a:solidFill>
              </a:rPr>
              <a:t>The Zowe Leadership Committee (ZLC) is Changing to the Zowe Advisory Council (ZAC) </a:t>
            </a:r>
            <a:endParaRPr lang="en-US" sz="4400" dirty="0">
              <a:solidFill>
                <a:schemeClr val="bg1"/>
              </a:solidFill>
            </a:endParaRPr>
          </a:p>
        </p:txBody>
      </p:sp>
    </p:spTree>
    <p:extLst>
      <p:ext uri="{BB962C8B-B14F-4D97-AF65-F5344CB8AC3E}">
        <p14:creationId xmlns:p14="http://schemas.microsoft.com/office/powerpoint/2010/main" val="3871223745"/>
      </p:ext>
    </p:extLst>
  </p:cSld>
  <p:clrMapOvr>
    <a:masterClrMapping/>
  </p:clrMapOvr>
  <p:transition spd="med"/>
</p:sld>
</file>

<file path=ppt/theme/theme1.xml><?xml version="1.0" encoding="utf-8"?>
<a:theme xmlns:a="http://schemas.openxmlformats.org/drawingml/2006/main" name="27_Showcase">
  <a:themeElements>
    <a:clrScheme name="Custom 9">
      <a:dk1>
        <a:srgbClr val="000000"/>
      </a:dk1>
      <a:lt1>
        <a:srgbClr val="FFFFFF"/>
      </a:lt1>
      <a:dk2>
        <a:srgbClr val="5E5E5E"/>
      </a:dk2>
      <a:lt2>
        <a:srgbClr val="D5D5D5"/>
      </a:lt2>
      <a:accent1>
        <a:srgbClr val="599DFF"/>
      </a:accent1>
      <a:accent2>
        <a:srgbClr val="00D4D2"/>
      </a:accent2>
      <a:accent3>
        <a:srgbClr val="38E53A"/>
      </a:accent3>
      <a:accent4>
        <a:srgbClr val="FFFA00"/>
      </a:accent4>
      <a:accent5>
        <a:srgbClr val="FF7D74"/>
      </a:accent5>
      <a:accent6>
        <a:srgbClr val="FF80E9"/>
      </a:accent6>
      <a:hlink>
        <a:srgbClr val="599DFF"/>
      </a:hlink>
      <a:folHlink>
        <a:srgbClr val="FF00FF"/>
      </a:folHlink>
    </a:clrScheme>
    <a:fontScheme name="27_Showcase">
      <a:majorFont>
        <a:latin typeface="Graphik"/>
        <a:ea typeface="Graphik"/>
        <a:cs typeface="Graphik"/>
      </a:majorFont>
      <a:minorFont>
        <a:latin typeface="Graphik"/>
        <a:ea typeface="Graphik"/>
        <a:cs typeface="Graphik"/>
      </a:minorFont>
    </a:fontScheme>
    <a:fmtScheme name="27_Showcas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2200" b="0" i="0" u="none" strike="noStrike" cap="none" spc="-44" normalizeH="0" baseline="0">
            <a:ln>
              <a:noFill/>
            </a:ln>
            <a:solidFill>
              <a:srgbClr val="FFFFFF"/>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IBM Security 2020 template">
  <a:themeElements>
    <a:clrScheme name="IBM Security template (dark)">
      <a:dk1>
        <a:srgbClr val="FFFFFF"/>
      </a:dk1>
      <a:lt1>
        <a:srgbClr val="000000"/>
      </a:lt1>
      <a:dk2>
        <a:srgbClr val="F2F3F8"/>
      </a:dk2>
      <a:lt2>
        <a:srgbClr val="373C41"/>
      </a:lt2>
      <a:accent1>
        <a:srgbClr val="D5D9E0"/>
      </a:accent1>
      <a:accent2>
        <a:srgbClr val="0061FF"/>
      </a:accent2>
      <a:accent3>
        <a:srgbClr val="8A3FFC"/>
      </a:accent3>
      <a:accent4>
        <a:srgbClr val="30B0FF"/>
      </a:accent4>
      <a:accent5>
        <a:srgbClr val="BB8EFF"/>
      </a:accent5>
      <a:accent6>
        <a:srgbClr val="9FA5AD"/>
      </a:accent6>
      <a:hlink>
        <a:srgbClr val="4088FC"/>
      </a:hlink>
      <a:folHlink>
        <a:srgbClr val="4088FC"/>
      </a:folHlink>
    </a:clrScheme>
    <a:fontScheme name="IBM Plex">
      <a:majorFont>
        <a:latin typeface="IBM Plex Sans SemiBold"/>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Cool Gray 100">
      <a:srgbClr val="13171A"/>
    </a:custClr>
    <a:custClr name="Cool Gray 90">
      <a:srgbClr val="242A2E"/>
    </a:custClr>
    <a:custClr name="Cool Gray 80">
      <a:srgbClr val="373D42"/>
    </a:custClr>
    <a:custClr name="Cool Gray 70">
      <a:srgbClr val="50565B"/>
    </a:custClr>
    <a:custClr name="Cool Gray 60">
      <a:srgbClr val="697077"/>
    </a:custClr>
    <a:custClr name="Cool Gray 50">
      <a:srgbClr val="868D95"/>
    </a:custClr>
    <a:custClr name="Cool Gray 40">
      <a:srgbClr val="9FA5AD"/>
    </a:custClr>
    <a:custClr name="Cool Gray 30">
      <a:srgbClr val="B9BFC7"/>
    </a:custClr>
    <a:custClr name="Cool Gray 20">
      <a:srgbClr val="D5D9E0"/>
    </a:custClr>
    <a:custClr name="Cool Gray 10">
      <a:srgbClr val="F2F4F8"/>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Cyan 100">
      <a:srgbClr val="07192B"/>
    </a:custClr>
    <a:custClr name="Cyan 90">
      <a:srgbClr val="002B50"/>
    </a:custClr>
    <a:custClr name="Cyan 80">
      <a:srgbClr val="003D73"/>
    </a:custClr>
    <a:custClr name="Cyan 70">
      <a:srgbClr val="0058A1"/>
    </a:custClr>
    <a:custClr name="Cyan 60">
      <a:srgbClr val="0072C3"/>
    </a:custClr>
    <a:custClr name="Cyan 50">
      <a:srgbClr val="1191E6"/>
    </a:custClr>
    <a:custClr name="Cyan 40">
      <a:srgbClr val="30B0FF"/>
    </a:custClr>
    <a:custClr name="Cyan 30">
      <a:srgbClr val="6CCAFF"/>
    </a:custClr>
    <a:custClr name="Cyan 20">
      <a:srgbClr val="B3E6FF"/>
    </a:custClr>
    <a:custClr name="Cyan 10">
      <a:srgbClr val="E3F6FF"/>
    </a:custClr>
    <a:custClr name="Red 100">
      <a:srgbClr val="2C080A"/>
    </a:custClr>
    <a:custClr name="Red 90">
      <a:srgbClr val="570408"/>
    </a:custClr>
    <a:custClr name="Red 80">
      <a:srgbClr val="750E13"/>
    </a:custClr>
    <a:custClr name="Red 70">
      <a:srgbClr val="A51920"/>
    </a:custClr>
    <a:custClr name="Red 60">
      <a:srgbClr val="DA1E28"/>
    </a:custClr>
    <a:custClr name="Red 50">
      <a:srgbClr val="FB4B53"/>
    </a:custClr>
    <a:custClr name="Red 40">
      <a:srgbClr val="FF767C"/>
    </a:custClr>
    <a:custClr name="Red 30">
      <a:srgbClr val="FFA4A9"/>
    </a:custClr>
    <a:custClr name="Red 20">
      <a:srgbClr val="FCD0D3"/>
    </a:custClr>
    <a:custClr name="Red 10">
      <a:srgbClr val="FFF0F1"/>
    </a:custClr>
  </a:custClrLst>
  <a:extLst>
    <a:ext uri="{05A4C25C-085E-4340-85A3-A5531E510DB2}">
      <thm15:themeFamily xmlns:thm15="http://schemas.microsoft.com/office/thememl/2012/main" name="Presentation1" id="{38DBAA9B-2D50-D645-B2AF-5D3074B98AF5}" vid="{CA1BDD10-63A1-DD46-AA51-019D0502DACA}"/>
    </a:ext>
  </a:extLst>
</a:theme>
</file>

<file path=ppt/theme/theme3.xml><?xml version="1.0" encoding="utf-8"?>
<a:theme xmlns:a="http://schemas.openxmlformats.org/drawingml/2006/main" name="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D33E200D-9260-B64E-B6F1-29276819CA4F}"/>
    </a:ext>
  </a:extLst>
</a:theme>
</file>

<file path=ppt/theme/theme4.xml><?xml version="1.0" encoding="utf-8"?>
<a:theme xmlns:a="http://schemas.openxmlformats.org/drawingml/2006/main" name="27_Showcase">
  <a:themeElements>
    <a:clrScheme name="27_Showcase">
      <a:dk1>
        <a:srgbClr val="000000"/>
      </a:dk1>
      <a:lt1>
        <a:srgbClr val="FFFFFF"/>
      </a:lt1>
      <a:dk2>
        <a:srgbClr val="5E5E5E"/>
      </a:dk2>
      <a:lt2>
        <a:srgbClr val="D5D5D5"/>
      </a:lt2>
      <a:accent1>
        <a:srgbClr val="599DFF"/>
      </a:accent1>
      <a:accent2>
        <a:srgbClr val="00D4D2"/>
      </a:accent2>
      <a:accent3>
        <a:srgbClr val="38E53A"/>
      </a:accent3>
      <a:accent4>
        <a:srgbClr val="FFFA00"/>
      </a:accent4>
      <a:accent5>
        <a:srgbClr val="FF7D74"/>
      </a:accent5>
      <a:accent6>
        <a:srgbClr val="FF80E9"/>
      </a:accent6>
      <a:hlink>
        <a:srgbClr val="0000FF"/>
      </a:hlink>
      <a:folHlink>
        <a:srgbClr val="FF00FF"/>
      </a:folHlink>
    </a:clrScheme>
    <a:fontScheme name="27_Showcase">
      <a:majorFont>
        <a:latin typeface="Graphik"/>
        <a:ea typeface="Graphik"/>
        <a:cs typeface="Graphik"/>
      </a:majorFont>
      <a:minorFont>
        <a:latin typeface="Graphik"/>
        <a:ea typeface="Graphik"/>
        <a:cs typeface="Graphik"/>
      </a:minorFont>
    </a:fontScheme>
    <a:fmtScheme name="27_Showcas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2200" b="0" i="0" u="none" strike="noStrike" cap="none" spc="-44" normalizeH="0" baseline="0">
            <a:ln>
              <a:noFill/>
            </a:ln>
            <a:solidFill>
              <a:srgbClr val="FFFFFF"/>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80000"/>
          </a:lnSpc>
          <a:spcBef>
            <a:spcPts val="400"/>
          </a:spcBef>
          <a:spcAft>
            <a:spcPts val="0"/>
          </a:spcAft>
          <a:buClrTx/>
          <a:buSzTx/>
          <a:buFontTx/>
          <a:buNone/>
          <a:tabLst>
            <a:tab pos="812800" algn="l"/>
          </a:tabLst>
          <a:defRPr kumimoji="0" sz="2600" b="0" i="0" u="none" strike="noStrike" cap="none" spc="-26" normalizeH="0" baseline="0">
            <a:ln>
              <a:noFill/>
            </a:ln>
            <a:solidFill>
              <a:srgbClr val="000000"/>
            </a:solidFill>
            <a:effectLst/>
            <a:uFillTx/>
            <a:latin typeface="Graphik Compact Regular"/>
            <a:ea typeface="Graphik Compact Regular"/>
            <a:cs typeface="Graphik Compact Regular"/>
            <a:sym typeface="Graphik Compac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29562</TotalTime>
  <Words>4078</Words>
  <Application>Microsoft Office PowerPoint</Application>
  <PresentationFormat>Custom</PresentationFormat>
  <Paragraphs>473</Paragraphs>
  <Slides>14</Slides>
  <Notes>5</Notes>
  <HiddenSlides>0</HiddenSlides>
  <MMClips>0</MMClips>
  <ScaleCrop>false</ScaleCrop>
  <HeadingPairs>
    <vt:vector size="6" baseType="variant">
      <vt:variant>
        <vt:lpstr>Fonts Used</vt:lpstr>
      </vt:variant>
      <vt:variant>
        <vt:i4>25</vt:i4>
      </vt:variant>
      <vt:variant>
        <vt:lpstr>Theme</vt:lpstr>
      </vt:variant>
      <vt:variant>
        <vt:i4>3</vt:i4>
      </vt:variant>
      <vt:variant>
        <vt:lpstr>Slide Titles</vt:lpstr>
      </vt:variant>
      <vt:variant>
        <vt:i4>14</vt:i4>
      </vt:variant>
    </vt:vector>
  </HeadingPairs>
  <TitlesOfParts>
    <vt:vector size="42" baseType="lpstr">
      <vt:lpstr>MS PGothic</vt:lpstr>
      <vt:lpstr>.AppleSystemUIFont</vt:lpstr>
      <vt:lpstr>Aharoni</vt:lpstr>
      <vt:lpstr>Arial</vt:lpstr>
      <vt:lpstr>Arial Regular</vt:lpstr>
      <vt:lpstr>Calibri</vt:lpstr>
      <vt:lpstr>Cambria</vt:lpstr>
      <vt:lpstr>Comic Sans MS</vt:lpstr>
      <vt:lpstr>Courier New</vt:lpstr>
      <vt:lpstr>Gill Sans</vt:lpstr>
      <vt:lpstr>Graphik</vt:lpstr>
      <vt:lpstr>Graphik Compact Regular</vt:lpstr>
      <vt:lpstr>Graphik Semibold</vt:lpstr>
      <vt:lpstr>Helv</vt:lpstr>
      <vt:lpstr>Helvetica Neue</vt:lpstr>
      <vt:lpstr>HelvNeue Light for IBM</vt:lpstr>
      <vt:lpstr>IBM Plex Mono</vt:lpstr>
      <vt:lpstr>IBM Plex Sans</vt:lpstr>
      <vt:lpstr>IBM Plex Sans ExtraLight</vt:lpstr>
      <vt:lpstr>IBM Plex Sans Light</vt:lpstr>
      <vt:lpstr>IBM Plex Sans Medium</vt:lpstr>
      <vt:lpstr>IBM Plex Sans SemiBold</vt:lpstr>
      <vt:lpstr>ＭＳ 明朝</vt:lpstr>
      <vt:lpstr>Times New Roman</vt:lpstr>
      <vt:lpstr>Wingdings</vt:lpstr>
      <vt:lpstr>27_Showcase</vt:lpstr>
      <vt:lpstr>IBM Security 2020 template</vt:lpstr>
      <vt:lpstr>wht_background_2017</vt:lpstr>
      <vt:lpstr>PowerPoint Presentation</vt:lpstr>
      <vt:lpstr>PowerPoint Presentation</vt:lpstr>
      <vt:lpstr>PowerPoint Presentation</vt:lpstr>
      <vt:lpstr>PowerPoint Presentation</vt:lpstr>
      <vt:lpstr>PowerPoint Presentation</vt:lpstr>
      <vt:lpstr>PowerPoint Presentation</vt:lpstr>
      <vt:lpstr>21PI2 Zowe Achievements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Fandel</dc:creator>
  <cp:lastModifiedBy>Michael DuBois</cp:lastModifiedBy>
  <cp:revision>1797</cp:revision>
  <dcterms:modified xsi:type="dcterms:W3CDTF">2021-07-27T17:58:23Z</dcterms:modified>
</cp:coreProperties>
</file>